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5"/>
  </p:notesMasterIdLst>
  <p:sldIdLst>
    <p:sldId id="337" r:id="rId2"/>
    <p:sldId id="338" r:id="rId3"/>
    <p:sldId id="313" r:id="rId4"/>
    <p:sldId id="319" r:id="rId5"/>
    <p:sldId id="316" r:id="rId6"/>
    <p:sldId id="346" r:id="rId7"/>
    <p:sldId id="347" r:id="rId8"/>
    <p:sldId id="348" r:id="rId9"/>
    <p:sldId id="329" r:id="rId10"/>
    <p:sldId id="350" r:id="rId11"/>
    <p:sldId id="317" r:id="rId12"/>
    <p:sldId id="349" r:id="rId13"/>
    <p:sldId id="351" r:id="rId14"/>
  </p:sldIdLst>
  <p:sldSz cx="9144000" cy="5143500" type="screen16x9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F5F5F"/>
    <a:srgbClr val="FFFFCC"/>
    <a:srgbClr val="800000"/>
    <a:srgbClr val="990000"/>
    <a:srgbClr val="FFCC99"/>
    <a:srgbClr val="FFFFFB"/>
    <a:srgbClr val="FF3399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82" autoAdjust="0"/>
    <p:restoredTop sz="90929"/>
  </p:normalViewPr>
  <p:slideViewPr>
    <p:cSldViewPr>
      <p:cViewPr varScale="1">
        <p:scale>
          <a:sx n="154" d="100"/>
          <a:sy n="154" d="100"/>
        </p:scale>
        <p:origin x="534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832A2F7-81B1-4349-A803-8AD16FAEBF2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65846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150813"/>
            <a:ext cx="8397875" cy="48514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kumimoji="1" lang="ru-RU" altLang="ru-RU" smtClean="0"/>
          </a:p>
        </p:txBody>
      </p:sp>
      <p:pic>
        <p:nvPicPr>
          <p:cNvPr id="5" name="Picture 3" descr="minisp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ltGray">
          <a:xfrm>
            <a:off x="0" y="38100"/>
            <a:ext cx="1181100" cy="321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3097213"/>
            <a:ext cx="1041400" cy="3429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kumimoji="1" lang="ru-RU" altLang="ru-RU" smtClean="0"/>
          </a:p>
        </p:txBody>
      </p:sp>
      <p:pic>
        <p:nvPicPr>
          <p:cNvPr id="7" name="Picture 5" descr="minisp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3167063"/>
            <a:ext cx="1181100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914400" y="1543050"/>
            <a:ext cx="7721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2914651"/>
            <a:ext cx="6400800" cy="1328738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4572000"/>
            <a:ext cx="1905000" cy="342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4572000"/>
            <a:ext cx="2895600" cy="342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БНТУ - Ивашутин А.Л.</a:t>
            </a: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4572000"/>
            <a:ext cx="1905000" cy="342900"/>
          </a:xfrm>
        </p:spPr>
        <p:txBody>
          <a:bodyPr/>
          <a:lstStyle>
            <a:lvl1pPr>
              <a:defRPr/>
            </a:lvl1pPr>
          </a:lstStyle>
          <a:p>
            <a:fld id="{49C80B00-5E23-44DC-BF9D-257BE4D4D18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7064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БНТУ - Ивашутин А.Л.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8ABB31-9005-4ACF-8A15-AA1E0ECC6D2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1563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85750"/>
            <a:ext cx="1905000" cy="4114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285750"/>
            <a:ext cx="5562600" cy="4114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БНТУ - Ивашутин А.Л.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C7BFF7-9D38-4FA8-8FFE-0A042DA600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6803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БНТУ - Ивашутин А.Л.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37F866-CBFF-4110-8906-C92831E0F6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7827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БНТУ - Ивашутин А.Л.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24F12C-A986-4205-AE21-D8FF902C309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1476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314450"/>
            <a:ext cx="37338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1314450"/>
            <a:ext cx="37338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БНТУ - Ивашутин А.Л.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B2F39B-B936-4ED3-83D5-417BC6745B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1255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БНТУ - Ивашутин А.Л.</a:t>
            </a: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E5150D-EAE9-4C1A-99DA-6841961C6C0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6905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БНТУ - Ивашутин А.Л.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AAD5A9-D2A4-48C5-B636-C700C998DF0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63586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БНТУ - Ивашутин А.Л.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6BF3B4-CDB3-47F7-8651-E67CD5CD48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09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БНТУ - Ивашутин А.Л.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890E86-E2C2-4E38-BC2F-B61FCD56C84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4813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БНТУ - Ивашутин А.Л.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9C3AAC-7D2A-4FB6-BBBB-93C37410605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891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609600" y="171450"/>
            <a:ext cx="8239125" cy="4794250"/>
          </a:xfrm>
          <a:prstGeom prst="rect">
            <a:avLst/>
          </a:prstGeom>
          <a:solidFill>
            <a:srgbClr val="EDE7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defRPr/>
            </a:pPr>
            <a:endParaRPr kumimoji="1" lang="ru-RU" altLang="ru-RU" smtClean="0"/>
          </a:p>
        </p:txBody>
      </p:sp>
      <p:sp>
        <p:nvSpPr>
          <p:cNvPr id="1027" name="Line 3"/>
          <p:cNvSpPr>
            <a:spLocks noChangeShapeType="1"/>
          </p:cNvSpPr>
          <p:nvPr/>
        </p:nvSpPr>
        <p:spPr bwMode="ltGray">
          <a:xfrm>
            <a:off x="1016000" y="120015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28" name="Picture 4" descr="minispir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33"/>
          <a:stretch>
            <a:fillRect/>
          </a:stretch>
        </p:blipFill>
        <p:spPr bwMode="ltGray">
          <a:xfrm>
            <a:off x="0" y="38100"/>
            <a:ext cx="1181100" cy="304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minispir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9"/>
          <a:stretch>
            <a:fillRect/>
          </a:stretch>
        </p:blipFill>
        <p:spPr bwMode="ltGray">
          <a:xfrm>
            <a:off x="0" y="3167063"/>
            <a:ext cx="1181100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85750"/>
            <a:ext cx="76200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314450"/>
            <a:ext cx="76200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4579938"/>
            <a:ext cx="1905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4579938"/>
            <a:ext cx="2895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Times New Roman" charset="0"/>
              </a:defRPr>
            </a:lvl1pPr>
          </a:lstStyle>
          <a:p>
            <a:pPr>
              <a:defRPr/>
            </a:pPr>
            <a:r>
              <a:rPr lang="ru-RU"/>
              <a:t>БНТУ - Ивашутин А.Л.</a:t>
            </a:r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4579938"/>
            <a:ext cx="1905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4C3C1D2B-1A44-4EEE-8100-7E19F21FEAE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8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hyperlink" Target="Readme-FORLG.pdf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hyperlink" Target="Foreign%20language%20UPR%20PR/Testing/Travel.pdf" TargetMode="External"/><Relationship Id="rId7" Type="http://schemas.openxmlformats.org/officeDocument/2006/relationships/image" Target="../media/image13.jpeg"/><Relationship Id="rId2" Type="http://schemas.openxmlformats.org/officeDocument/2006/relationships/hyperlink" Target="Foreign%20language%20UPR%20PR/Testing/Brands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image" Target="../media/image9.png"/><Relationship Id="rId5" Type="http://schemas.openxmlformats.org/officeDocument/2006/relationships/image" Target="../media/image11.jpeg"/><Relationship Id="rId10" Type="http://schemas.openxmlformats.org/officeDocument/2006/relationships/hyperlink" Target="Foreign%20language%20UPR%20PR/Resource%20bank" TargetMode="External"/><Relationship Id="rId4" Type="http://schemas.openxmlformats.org/officeDocument/2006/relationships/hyperlink" Target="Foreign%20language%20UPR%20PR/Testing/Change.pdf" TargetMode="External"/><Relationship Id="rId9" Type="http://schemas.openxmlformats.org/officeDocument/2006/relationships/hyperlink" Target="Readme-FORLG.pdf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" Target="slide13.xml"/><Relationship Id="rId7" Type="http://schemas.openxmlformats.org/officeDocument/2006/relationships/hyperlink" Target="Foreign%20language%20UPR%20PR/Resource%20bank" TargetMode="External"/><Relationship Id="rId2" Type="http://schemas.openxmlformats.org/officeDocument/2006/relationships/hyperlink" Target="Foreign%20language%20UPR%20PR/Support%20material/Curriculum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Readme-FORLG.pdf" TargetMode="External"/><Relationship Id="rId5" Type="http://schemas.openxmlformats.org/officeDocument/2006/relationships/slide" Target="slide3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Foreign%20language%20UPR%20PR/Resource%20bank/Articles/Levi%20Extends%20Its%20Brand.pdf" TargetMode="External"/><Relationship Id="rId13" Type="http://schemas.openxmlformats.org/officeDocument/2006/relationships/slide" Target="slide3.xml"/><Relationship Id="rId3" Type="http://schemas.openxmlformats.org/officeDocument/2006/relationships/hyperlink" Target="Foreign%20language%20UPR%20PR/Resource%20bank/Articles/Benetton&#8217;s%20Brand%20Equity%20Management.pdf" TargetMode="External"/><Relationship Id="rId7" Type="http://schemas.openxmlformats.org/officeDocument/2006/relationships/hyperlink" Target="Foreign%20language%20UPR%20PR/Resource%20bank/Articles/How%20to%20Overcome%204%20Top%20Barriers%20to%20Change%20Management.pdf" TargetMode="External"/><Relationship Id="rId12" Type="http://schemas.openxmlformats.org/officeDocument/2006/relationships/image" Target="../media/image21.jpeg"/><Relationship Id="rId2" Type="http://schemas.openxmlformats.org/officeDocument/2006/relationships/hyperlink" Target="Foreign%20language%20UPR%20PR/Resource%20bank/Articles/Adapting%20to%20change%20in%20a%20changing%20business%20environment.pdf" TargetMode="Externa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hyperlink" Target="Foreign%20language%20UPR%20PR/Resource%20bank/Articles/Coca-&#1057;ola&#8217;s%20Branding%20Lesson.pdf" TargetMode="External"/><Relationship Id="rId11" Type="http://schemas.openxmlformats.org/officeDocument/2006/relationships/hyperlink" Target="Foreign%20language%20UPR%20PR/Resource%20bank/Articles/The%20Key%20to%20Change%20isn&#8217;t%20Learning,%20it&#8217;s%20Unlearning.pdf" TargetMode="External"/><Relationship Id="rId5" Type="http://schemas.openxmlformats.org/officeDocument/2006/relationships/hyperlink" Target="Foreign%20language%20UPR%20PR/Resource%20bank/Articles/Change%20Management%20Tools%20to%20Boost%20Innovation.pdf" TargetMode="External"/><Relationship Id="rId15" Type="http://schemas.openxmlformats.org/officeDocument/2006/relationships/hyperlink" Target="Foreign%20language%20UPR%20PR/Resource%20bank" TargetMode="External"/><Relationship Id="rId10" Type="http://schemas.openxmlformats.org/officeDocument/2006/relationships/hyperlink" Target="Foreign%20language%20UPR%20PR/Resource%20bank/Articles/The%20CEO&#8217;s%20Guide%20to%20Successful%20Change%20Management.pdf" TargetMode="External"/><Relationship Id="rId4" Type="http://schemas.openxmlformats.org/officeDocument/2006/relationships/hyperlink" Target="Foreign%20language%20UPR%20PR/Resource%20bank/Articles/Chanel%20is%20very%20committed%20to%20fighting%20against%20counterfeits.pdf" TargetMode="External"/><Relationship Id="rId9" Type="http://schemas.openxmlformats.org/officeDocument/2006/relationships/hyperlink" Target="Foreign%20language%20UPR%20PR/Resource%20bank/Articles/Overcome%20Change%20Management%20Challenges%20With%20Design%20Thinking.pdf" TargetMode="External"/><Relationship Id="rId14" Type="http://schemas.openxmlformats.org/officeDocument/2006/relationships/hyperlink" Target="Readme-FORLG.pdf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Foreign%20language%20UPR%20PR/Resource%20bank/Video/How%20to%20Make%20a%20Fragrance%20Commercial.mp4" TargetMode="External"/><Relationship Id="rId13" Type="http://schemas.openxmlformats.org/officeDocument/2006/relationships/image" Target="../media/image22.png"/><Relationship Id="rId3" Type="http://schemas.openxmlformats.org/officeDocument/2006/relationships/hyperlink" Target="https://www.youtube.com/watch?v=GNRnurLlbrE" TargetMode="External"/><Relationship Id="rId7" Type="http://schemas.openxmlformats.org/officeDocument/2006/relationships/hyperlink" Target="https://www.youtube.com/watch?v=l6vPvCtIcJM" TargetMode="External"/><Relationship Id="rId12" Type="http://schemas.openxmlformats.org/officeDocument/2006/relationships/slide" Target="slide12.xml"/><Relationship Id="rId17" Type="http://schemas.openxmlformats.org/officeDocument/2006/relationships/image" Target="../media/image9.png"/><Relationship Id="rId2" Type="http://schemas.openxmlformats.org/officeDocument/2006/relationships/hyperlink" Target="Foreign%20language%20UPR%20PR/Resource%20bank/Video/Video.pdf" TargetMode="External"/><Relationship Id="rId16" Type="http://schemas.openxmlformats.org/officeDocument/2006/relationships/hyperlink" Target="Foreign%20language%20UPR%20PR/Resource%20bank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Foreign%20language%20UPR%20PR/Resource%20bank/Video/How%20to%20Communicate%20Big%20Change%20to%20Employees%20-%20Davis%20&amp;%20Company.mp4" TargetMode="External"/><Relationship Id="rId11" Type="http://schemas.openxmlformats.org/officeDocument/2006/relationships/hyperlink" Target="https://www.youtube.com/watch?v=R7vmHGAshi8" TargetMode="External"/><Relationship Id="rId5" Type="http://schemas.openxmlformats.org/officeDocument/2006/relationships/hyperlink" Target="https://www.youtube.com/watch?v=Oo9-3uzPJLU" TargetMode="External"/><Relationship Id="rId15" Type="http://schemas.openxmlformats.org/officeDocument/2006/relationships/hyperlink" Target="Readme-FORLG.pdf" TargetMode="External"/><Relationship Id="rId10" Type="http://schemas.openxmlformats.org/officeDocument/2006/relationships/hyperlink" Target="Foreign%20language%20UPR%20PR/Resource%20bank/Video/How%20to%20travel%20the%20world%20with%20almost%20no%20money%20_%20Tomislav%20Perko%20_%20TEDxTUHH.mp4" TargetMode="External"/><Relationship Id="rId4" Type="http://schemas.openxmlformats.org/officeDocument/2006/relationships/hyperlink" Target="Foreign%20language%20UPR%20PR/Resource%20bank/Video/A%20Brand%20Story%20New%20Headway%20Upper-Intermediate%204th%20edition%20Unit%206.mp4" TargetMode="External"/><Relationship Id="rId9" Type="http://schemas.openxmlformats.org/officeDocument/2006/relationships/hyperlink" Target="https://www.youtube.com/watch?v=m33YjRU1s98" TargetMode="External"/><Relationship Id="rId1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hyperlink" Target="Readme-FORLG.pdf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3.xml"/><Relationship Id="rId3" Type="http://schemas.openxmlformats.org/officeDocument/2006/relationships/image" Target="../media/image5.gif"/><Relationship Id="rId7" Type="http://schemas.openxmlformats.org/officeDocument/2006/relationships/slide" Target="slide4.xml"/><Relationship Id="rId12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11" Type="http://schemas.openxmlformats.org/officeDocument/2006/relationships/hyperlink" Target="MACRO-MAG" TargetMode="External"/><Relationship Id="rId5" Type="http://schemas.openxmlformats.org/officeDocument/2006/relationships/image" Target="../media/image7.jpeg"/><Relationship Id="rId10" Type="http://schemas.openxmlformats.org/officeDocument/2006/relationships/image" Target="../media/image8.gif"/><Relationship Id="rId4" Type="http://schemas.openxmlformats.org/officeDocument/2006/relationships/image" Target="../media/image6.gif"/><Relationship Id="rId9" Type="http://schemas.openxmlformats.org/officeDocument/2006/relationships/slide" Target="slide9.xml"/><Relationship Id="rId14" Type="http://schemas.openxmlformats.org/officeDocument/2006/relationships/hyperlink" Target="Readme-FORLG.pdf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Foreign%20language%20UPR%20PR/Theory/2-FUTURE%20TENSES.pdf" TargetMode="External"/><Relationship Id="rId7" Type="http://schemas.openxmlformats.org/officeDocument/2006/relationships/hyperlink" Target="Foreign%20language%20UPR%20PR/Theory" TargetMode="External"/><Relationship Id="rId2" Type="http://schemas.openxmlformats.org/officeDocument/2006/relationships/hyperlink" Target="Foreign%20language%20UPR%20PR/Theory/1-PRESENT%20SIMPLE%20or%20PRESENT%20CONTINUOUS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Foreign%20language%20UPR%20PR/Language%20%20review/Grammar%20exesises.pdf" TargetMode="External"/><Relationship Id="rId11" Type="http://schemas.openxmlformats.org/officeDocument/2006/relationships/hyperlink" Target="Readme-FORLG.pdf" TargetMode="External"/><Relationship Id="rId5" Type="http://schemas.openxmlformats.org/officeDocument/2006/relationships/hyperlink" Target="MACRO-MAG/teorija/II-lek1-NazScheta.pdf" TargetMode="External"/><Relationship Id="rId10" Type="http://schemas.openxmlformats.org/officeDocument/2006/relationships/slide" Target="slide3.xml"/><Relationship Id="rId4" Type="http://schemas.openxmlformats.org/officeDocument/2006/relationships/hyperlink" Target="Foreign%20language%20UPR%20PR/Theory/3-PAST%20SIMPLE%20VS%20PRESENT%20PERFECT.pdf" TargetMode="External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slide" Target="slide7.xml"/><Relationship Id="rId7" Type="http://schemas.openxmlformats.org/officeDocument/2006/relationships/image" Target="../media/image11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hyperlink" Target="Readme-FORLG.pdf" TargetMode="External"/><Relationship Id="rId5" Type="http://schemas.openxmlformats.org/officeDocument/2006/relationships/hyperlink" Target="Foreign%20language%20UPR%20PR/Resource%20bank" TargetMode="External"/><Relationship Id="rId10" Type="http://schemas.openxmlformats.org/officeDocument/2006/relationships/slide" Target="slide3.xml"/><Relationship Id="rId4" Type="http://schemas.openxmlformats.org/officeDocument/2006/relationships/slide" Target="slide8.xml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Readme-FORLG.pdf" TargetMode="External"/><Relationship Id="rId3" Type="http://schemas.openxmlformats.org/officeDocument/2006/relationships/hyperlink" Target="Foreign%20language%20UPR%20PR/Brand/BRAND%20LOYALTY.pdf" TargetMode="External"/><Relationship Id="rId7" Type="http://schemas.openxmlformats.org/officeDocument/2006/relationships/slide" Target="slide3.xml"/><Relationship Id="rId2" Type="http://schemas.openxmlformats.org/officeDocument/2006/relationships/hyperlink" Target="Foreign%20language%20UPR%20PR/Brand/BRAND%20BRANDING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hyperlink" Target="Foreign%20language%20UPR%20PR/Brand/BRAND%20PROTECTION.pdf" TargetMode="External"/><Relationship Id="rId10" Type="http://schemas.openxmlformats.org/officeDocument/2006/relationships/image" Target="../media/image9.png"/><Relationship Id="rId4" Type="http://schemas.openxmlformats.org/officeDocument/2006/relationships/hyperlink" Target="Foreign%20language%20UPR%20PR/Brand/BRAND%20MANAGEMENT.pdf" TargetMode="External"/><Relationship Id="rId9" Type="http://schemas.openxmlformats.org/officeDocument/2006/relationships/hyperlink" Target="Foreign%20language%20UPR%20PR/Resource%20bank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Readme-FORLG.pdf" TargetMode="External"/><Relationship Id="rId3" Type="http://schemas.openxmlformats.org/officeDocument/2006/relationships/hyperlink" Target="Foreign%20language%20UPR%20PR/Brand/BRAND%20BRANDING.pdf" TargetMode="External"/><Relationship Id="rId7" Type="http://schemas.openxmlformats.org/officeDocument/2006/relationships/slide" Target="slide3.xml"/><Relationship Id="rId2" Type="http://schemas.openxmlformats.org/officeDocument/2006/relationships/hyperlink" Target="Foreign%20language%20UPR%20PR/Travel/TRAVELLING%20ON%20BUSINESS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hyperlink" Target="Foreign%20language%20UPR%20PR/Travel/BOOKING%20A%20HOTEL.pdf" TargetMode="External"/><Relationship Id="rId10" Type="http://schemas.openxmlformats.org/officeDocument/2006/relationships/image" Target="../media/image9.png"/><Relationship Id="rId4" Type="http://schemas.openxmlformats.org/officeDocument/2006/relationships/hyperlink" Target="Foreign%20language%20UPR%20PR/Travel/BUSINESS%20TRAVELLERS&#8217;%20PROBLEMS%20AND%20PRIORITIES.pdf" TargetMode="External"/><Relationship Id="rId9" Type="http://schemas.openxmlformats.org/officeDocument/2006/relationships/hyperlink" Target="Foreign%20language%20UPR%20PR/Resource%20bank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Readme-FORLG.pdf" TargetMode="External"/><Relationship Id="rId3" Type="http://schemas.openxmlformats.org/officeDocument/2006/relationships/hyperlink" Target="Foreign%20language%20UPR%20PR/Brand/BRAND%20BRANDING.pdf" TargetMode="External"/><Relationship Id="rId7" Type="http://schemas.openxmlformats.org/officeDocument/2006/relationships/slide" Target="slide3.xml"/><Relationship Id="rId2" Type="http://schemas.openxmlformats.org/officeDocument/2006/relationships/hyperlink" Target="Foreign%20language%20UPR%20PR/Change/ATTITUDE%20TO%20CHANGE,%20GOING%20THROUGH%20CHANGE%20(2)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9.png"/><Relationship Id="rId4" Type="http://schemas.openxmlformats.org/officeDocument/2006/relationships/hyperlink" Target="Foreign%20language%20UPR%20PR/Change/HELPING%20COMPANIES%20TO%20CHANGE,%20RESISTANCE%20TO%20CHANGE%20(2).pdf" TargetMode="External"/><Relationship Id="rId9" Type="http://schemas.openxmlformats.org/officeDocument/2006/relationships/hyperlink" Target="Foreign%20language%20UPR%20PR/Resource%20bank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Foreign%20language%20UPR%20PR/Resource%20bank" TargetMode="External"/><Relationship Id="rId3" Type="http://schemas.openxmlformats.org/officeDocument/2006/relationships/hyperlink" Target="Foreign%20language%20UPR%20PR/Support%20material/Rating%20system.pdf" TargetMode="External"/><Relationship Id="rId7" Type="http://schemas.openxmlformats.org/officeDocument/2006/relationships/hyperlink" Target="Readme-FORLG.pdf" TargetMode="External"/><Relationship Id="rId2" Type="http://schemas.openxmlformats.org/officeDocument/2006/relationships/slide" Target="slide1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0088" y="357188"/>
            <a:ext cx="7904162" cy="393700"/>
          </a:xfrm>
          <a:solidFill>
            <a:srgbClr val="FFCC99"/>
          </a:solidFill>
          <a:ln w="22225" cap="flat">
            <a:solidFill>
              <a:srgbClr val="FFCC99"/>
            </a:solidFill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eaLnBrk="1" hangingPunct="1"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Титул</a:t>
            </a:r>
          </a:p>
        </p:txBody>
      </p:sp>
      <p:pic>
        <p:nvPicPr>
          <p:cNvPr id="4099" name="Picture 16" descr="F:\!!!!!!!!!!!!!!!2019-2020\!!!!ЭУМК на конкурс\Подлож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7"/>
          <a:stretch>
            <a:fillRect/>
          </a:stretch>
        </p:blipFill>
        <p:spPr bwMode="auto">
          <a:xfrm>
            <a:off x="642938" y="141288"/>
            <a:ext cx="8321675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22"/>
          <p:cNvSpPr>
            <a:spLocks noChangeArrowheads="1"/>
          </p:cNvSpPr>
          <p:nvPr/>
        </p:nvSpPr>
        <p:spPr bwMode="auto">
          <a:xfrm>
            <a:off x="611188" y="141288"/>
            <a:ext cx="8358187" cy="4752975"/>
          </a:xfrm>
          <a:prstGeom prst="rect">
            <a:avLst/>
          </a:prstGeom>
          <a:solidFill>
            <a:srgbClr val="FFFFFB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 algn="ctr" eaLnBrk="1" hangingPunct="1"/>
            <a:r>
              <a:rPr lang="ru-RU" altLang="ru-RU" sz="1400" dirty="0"/>
              <a:t>БЕЛОРУССКИЙ НАЦИОНАЛЬНЫЙ ТЕХНИЧЕСКИЙ  УНИВЕРСИТЕТ</a:t>
            </a:r>
          </a:p>
          <a:p>
            <a:pPr algn="ctr" eaLnBrk="1" hangingPunct="1"/>
            <a:r>
              <a:rPr lang="ru-RU" altLang="ru-RU" sz="1400" dirty="0"/>
              <a:t>Факультет маркетинга, менеджмента, предпринимательства</a:t>
            </a:r>
          </a:p>
          <a:p>
            <a:pPr algn="ctr" eaLnBrk="1" hangingPunct="1"/>
            <a:r>
              <a:rPr lang="ru-RU" altLang="ru-RU" sz="1400" dirty="0"/>
              <a:t>Кафедра </a:t>
            </a:r>
            <a:r>
              <a:rPr lang="ru-RU" altLang="ru-RU" sz="1400" dirty="0" smtClean="0"/>
              <a:t>«Межкультурная профессиональная коммуникация»</a:t>
            </a:r>
            <a:endParaRPr lang="ru-RU" altLang="ru-RU" sz="1400" dirty="0"/>
          </a:p>
          <a:p>
            <a:pPr algn="ctr" eaLnBrk="1" hangingPunct="1"/>
            <a:endParaRPr lang="ru-RU" altLang="ru-RU" sz="1400" dirty="0"/>
          </a:p>
          <a:p>
            <a:pPr algn="ctr" eaLnBrk="1" hangingPunct="1"/>
            <a:endParaRPr lang="ru-RU" altLang="ru-RU" sz="1400" dirty="0"/>
          </a:p>
          <a:p>
            <a:pPr algn="ctr" eaLnBrk="1" hangingPunct="1"/>
            <a:endParaRPr lang="ru-RU" altLang="ru-RU" sz="1400" dirty="0"/>
          </a:p>
          <a:p>
            <a:pPr algn="ctr" eaLnBrk="1" hangingPunct="1"/>
            <a:endParaRPr lang="ru-RU" altLang="ru-RU" sz="1400" dirty="0"/>
          </a:p>
          <a:p>
            <a:pPr algn="ctr" eaLnBrk="1" hangingPunct="1"/>
            <a:endParaRPr lang="ru-RU" altLang="ru-RU" sz="1400" dirty="0"/>
          </a:p>
          <a:p>
            <a:pPr algn="ctr" eaLnBrk="1" hangingPunct="1"/>
            <a:endParaRPr lang="ru-RU" sz="1800" b="1" dirty="0" smtClean="0"/>
          </a:p>
          <a:p>
            <a:pPr algn="ctr" eaLnBrk="1" hangingPunct="1"/>
            <a:r>
              <a:rPr lang="ru-RU" sz="1800" b="1" dirty="0"/>
              <a:t> </a:t>
            </a:r>
            <a:r>
              <a:rPr lang="ru-RU" altLang="ru-RU" sz="1800" b="1" dirty="0" smtClean="0"/>
              <a:t>Электронный учебно-методический </a:t>
            </a:r>
            <a:r>
              <a:rPr lang="ru-RU" altLang="ru-RU" sz="1800" b="1" dirty="0" smtClean="0"/>
              <a:t>комплекс</a:t>
            </a:r>
          </a:p>
          <a:p>
            <a:pPr algn="ctr" eaLnBrk="1" hangingPunct="1"/>
            <a:r>
              <a:rPr lang="ru-RU" altLang="ru-RU" sz="1800" b="1" dirty="0" smtClean="0"/>
              <a:t>по учебной дисциплине</a:t>
            </a:r>
            <a:endParaRPr lang="ru-RU" altLang="ru-RU" sz="1800" b="1" dirty="0"/>
          </a:p>
          <a:p>
            <a:pPr algn="ctr" eaLnBrk="1" hangingPunct="1"/>
            <a:r>
              <a:rPr lang="ru-RU" altLang="ru-RU" sz="1800" b="1" dirty="0" smtClean="0"/>
              <a:t>«Иностранный язык»</a:t>
            </a:r>
            <a:endParaRPr lang="ru-RU" altLang="ru-RU" sz="1800" b="1" dirty="0" smtClean="0"/>
          </a:p>
          <a:p>
            <a:pPr algn="ctr" eaLnBrk="1" hangingPunct="1"/>
            <a:r>
              <a:rPr lang="ru-RU" altLang="ru-RU" sz="1400" dirty="0" smtClean="0"/>
              <a:t>для специальностей</a:t>
            </a:r>
          </a:p>
          <a:p>
            <a:pPr algn="ctr" eaLnBrk="1" hangingPunct="1"/>
            <a:r>
              <a:rPr lang="ru-RU" sz="1400" dirty="0" smtClean="0"/>
              <a:t>1-27 03 01  «Управление инновационными проектами промышленных предприятий» </a:t>
            </a:r>
          </a:p>
          <a:p>
            <a:pPr algn="ctr" eaLnBrk="1" hangingPunct="1"/>
            <a:r>
              <a:rPr lang="ru-RU" sz="1400" dirty="0" smtClean="0"/>
              <a:t>и 1-27 03 </a:t>
            </a:r>
            <a:r>
              <a:rPr lang="ru-RU" sz="1400" dirty="0"/>
              <a:t>02  </a:t>
            </a:r>
            <a:r>
              <a:rPr lang="ru-RU" sz="1400" dirty="0" smtClean="0"/>
              <a:t>«Управление дизайн-проектами на промышленном предприятии</a:t>
            </a:r>
            <a:r>
              <a:rPr lang="ru-RU" sz="1400" dirty="0" smtClean="0"/>
              <a:t>»</a:t>
            </a:r>
          </a:p>
          <a:p>
            <a:pPr algn="ctr" eaLnBrk="1" hangingPunct="1"/>
            <a:r>
              <a:rPr lang="en-US" sz="1400" dirty="0" smtClean="0"/>
              <a:t>I </a:t>
            </a:r>
            <a:r>
              <a:rPr lang="ru-RU" sz="1400" dirty="0" smtClean="0"/>
              <a:t>ступени высшего образования</a:t>
            </a:r>
            <a:endParaRPr lang="ru-RU" sz="1400" dirty="0"/>
          </a:p>
          <a:p>
            <a:pPr algn="ctr" eaLnBrk="1" hangingPunct="1"/>
            <a:endParaRPr lang="ru-RU" altLang="ru-RU" sz="1400" dirty="0"/>
          </a:p>
          <a:p>
            <a:pPr algn="ctr" eaLnBrk="1" hangingPunct="1"/>
            <a:r>
              <a:rPr lang="ru-RU" altLang="ru-RU" sz="1400" dirty="0" smtClean="0"/>
              <a:t>Составители: </a:t>
            </a:r>
            <a:r>
              <a:rPr lang="ru-RU" altLang="ru-RU" sz="1400" dirty="0" smtClean="0"/>
              <a:t>А.И. Сорокина, Е.В. Новикова </a:t>
            </a:r>
            <a:endParaRPr lang="ru-RU" altLang="ru-RU" sz="1400" dirty="0"/>
          </a:p>
          <a:p>
            <a:pPr algn="ctr" eaLnBrk="1" hangingPunct="1"/>
            <a:endParaRPr lang="ru-RU" altLang="ru-RU" sz="1400" dirty="0"/>
          </a:p>
          <a:p>
            <a:pPr algn="ctr" eaLnBrk="1" hangingPunct="1"/>
            <a:r>
              <a:rPr lang="ru-RU" altLang="ru-RU" sz="1400" dirty="0" smtClean="0"/>
              <a:t>Минск. БНТУ. 2021</a:t>
            </a:r>
            <a:endParaRPr lang="ru-RU" altLang="ru-RU" sz="1400" dirty="0"/>
          </a:p>
          <a:p>
            <a:pPr algn="ctr" eaLnBrk="1" hangingPunct="1"/>
            <a:endParaRPr lang="ru-RU" altLang="ru-RU" sz="1400" dirty="0"/>
          </a:p>
          <a:p>
            <a:pPr algn="ctr" eaLnBrk="1" hangingPunct="1"/>
            <a:endParaRPr lang="ru-RU" altLang="ru-RU" sz="1400" dirty="0"/>
          </a:p>
          <a:p>
            <a:pPr algn="ctr" eaLnBrk="1" hangingPunct="1"/>
            <a:r>
              <a:rPr lang="ru-RU" altLang="ru-RU" sz="1400" dirty="0"/>
              <a:t> </a:t>
            </a:r>
          </a:p>
          <a:p>
            <a:pPr algn="ctr" eaLnBrk="1" hangingPunct="1"/>
            <a:endParaRPr lang="ru-RU" altLang="ru-RU" sz="1400" dirty="0"/>
          </a:p>
          <a:p>
            <a:pPr algn="ctr" eaLnBrk="1" hangingPunct="1"/>
            <a:endParaRPr lang="ru-RU" altLang="ru-RU" sz="1400" dirty="0"/>
          </a:p>
          <a:p>
            <a:pPr algn="ctr" eaLnBrk="1" hangingPunct="1"/>
            <a:endParaRPr lang="ru-RU" altLang="ru-RU" sz="1400" dirty="0"/>
          </a:p>
        </p:txBody>
      </p:sp>
      <p:sp>
        <p:nvSpPr>
          <p:cNvPr id="4101" name="Прямоугольник 11"/>
          <p:cNvSpPr>
            <a:spLocks noChangeArrowheads="1"/>
          </p:cNvSpPr>
          <p:nvPr/>
        </p:nvSpPr>
        <p:spPr bwMode="auto">
          <a:xfrm>
            <a:off x="682625" y="960438"/>
            <a:ext cx="25209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/>
          <a:lstStyle/>
          <a:p>
            <a:pPr eaLnBrk="1" hangingPunct="1"/>
            <a:endParaRPr lang="ru-RU" altLang="ru-RU" sz="1400" dirty="0"/>
          </a:p>
        </p:txBody>
      </p:sp>
      <p:sp>
        <p:nvSpPr>
          <p:cNvPr id="4102" name="Прямоугольник 12"/>
          <p:cNvSpPr>
            <a:spLocks noChangeArrowheads="1"/>
          </p:cNvSpPr>
          <p:nvPr/>
        </p:nvSpPr>
        <p:spPr bwMode="auto">
          <a:xfrm>
            <a:off x="6661150" y="960438"/>
            <a:ext cx="22320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/>
          <a:lstStyle/>
          <a:p>
            <a:pPr eaLnBrk="1" hangingPunct="1"/>
            <a:endParaRPr lang="ru-RU" altLang="ru-RU" sz="1400" dirty="0"/>
          </a:p>
        </p:txBody>
      </p:sp>
      <p:sp>
        <p:nvSpPr>
          <p:cNvPr id="4103" name="Прямоугольник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163" y="2571750"/>
            <a:ext cx="612775" cy="2411413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endParaRPr lang="en-US" altLang="ru-RU" sz="2000" b="1" dirty="0" smtClean="0"/>
          </a:p>
          <a:p>
            <a:pPr algn="ctr" eaLnBrk="1" hangingPunct="1"/>
            <a:endParaRPr lang="en-US" altLang="ru-RU" sz="2000" b="1" dirty="0"/>
          </a:p>
          <a:p>
            <a:pPr algn="ctr" eaLnBrk="1" hangingPunct="1"/>
            <a:r>
              <a:rPr lang="en-US" altLang="ru-RU" sz="2000" b="1" dirty="0" smtClean="0"/>
              <a:t>M</a:t>
            </a:r>
          </a:p>
          <a:p>
            <a:pPr algn="ctr" eaLnBrk="1" hangingPunct="1"/>
            <a:r>
              <a:rPr lang="en-US" altLang="ru-RU" sz="2000" b="1" dirty="0" smtClean="0"/>
              <a:t>E</a:t>
            </a:r>
          </a:p>
          <a:p>
            <a:pPr algn="ctr" eaLnBrk="1" hangingPunct="1"/>
            <a:r>
              <a:rPr lang="en-US" altLang="ru-RU" sz="2000" b="1" dirty="0" smtClean="0"/>
              <a:t>N</a:t>
            </a:r>
          </a:p>
          <a:p>
            <a:pPr algn="ctr" eaLnBrk="1" hangingPunct="1"/>
            <a:r>
              <a:rPr lang="en-US" altLang="ru-RU" sz="2000" b="1" dirty="0" smtClean="0"/>
              <a:t>U</a:t>
            </a:r>
            <a:endParaRPr lang="ru-RU" altLang="ru-RU" sz="2000" b="1" dirty="0"/>
          </a:p>
        </p:txBody>
      </p:sp>
      <p:sp>
        <p:nvSpPr>
          <p:cNvPr id="4104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163" y="1582738"/>
            <a:ext cx="612775" cy="495300"/>
          </a:xfrm>
          <a:prstGeom prst="actionButtonForwardNex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05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163" y="1116013"/>
            <a:ext cx="612775" cy="493712"/>
          </a:xfrm>
          <a:prstGeom prst="actionButtonBackPreviou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06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0163" y="638175"/>
            <a:ext cx="612775" cy="527050"/>
          </a:xfrm>
          <a:prstGeom prst="actionButtonReturn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07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30163" y="141288"/>
            <a:ext cx="612775" cy="525462"/>
          </a:xfrm>
          <a:prstGeom prst="actionButtonHom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08" name="Прямоугольник 1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30163" y="2066925"/>
            <a:ext cx="612775" cy="496888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r>
              <a:rPr lang="en-US" altLang="ru-RU" sz="2800" b="1">
                <a:solidFill>
                  <a:srgbClr val="5F5F5F"/>
                </a:solidFill>
              </a:rPr>
              <a:t>?</a:t>
            </a:r>
            <a:endParaRPr lang="ru-RU" altLang="ru-RU" sz="2800" b="1">
              <a:solidFill>
                <a:srgbClr val="5F5F5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9"/>
          <p:cNvSpPr txBox="1">
            <a:spLocks noGrp="1" noChangeArrowheads="1"/>
          </p:cNvSpPr>
          <p:nvPr/>
        </p:nvSpPr>
        <p:spPr bwMode="auto">
          <a:xfrm>
            <a:off x="3522663" y="45720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/>
              <a:t>БНТУ - Ивашутин А.Л.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09600" y="141288"/>
            <a:ext cx="8229600" cy="571500"/>
          </a:xfrm>
          <a:solidFill>
            <a:srgbClr val="FAE7D5"/>
          </a:soli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eaLnBrk="1" hangingPunct="1"/>
            <a:r>
              <a:rPr lang="en-US" altLang="ru-RU" sz="2800" b="1" dirty="0">
                <a:solidFill>
                  <a:srgbClr val="990000"/>
                </a:solidFill>
              </a:rPr>
              <a:t>SITUATIONS</a:t>
            </a:r>
            <a:endParaRPr lang="ru-RU" altLang="ru-RU" sz="2800" b="1" dirty="0">
              <a:solidFill>
                <a:srgbClr val="990000"/>
              </a:solidFill>
            </a:endParaRPr>
          </a:p>
        </p:txBody>
      </p:sp>
      <p:sp>
        <p:nvSpPr>
          <p:cNvPr id="9220" name="Rectangle 3" descr="Пергамент"/>
          <p:cNvSpPr>
            <a:spLocks noChangeArrowheads="1"/>
          </p:cNvSpPr>
          <p:nvPr/>
        </p:nvSpPr>
        <p:spPr bwMode="auto">
          <a:xfrm>
            <a:off x="611188" y="788988"/>
            <a:ext cx="8286750" cy="41814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 eaLnBrk="1" hangingPunct="1">
              <a:buFont typeface="Times New Roman" pitchFamily="18" charset="0"/>
              <a:buAutoNum type="arabicPeriod"/>
            </a:pPr>
            <a:endParaRPr lang="en-US" sz="4000" b="1" dirty="0" smtClean="0">
              <a:solidFill>
                <a:srgbClr val="800000"/>
              </a:solidFill>
              <a:hlinkClick r:id="rId2" action="ppaction://hlinkfile"/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600" b="1" dirty="0" smtClean="0">
                <a:solidFill>
                  <a:srgbClr val="800000"/>
                </a:solidFill>
                <a:hlinkClick r:id="rId2" action="ppaction://hlinkfile"/>
              </a:rPr>
              <a:t>BRANDS</a:t>
            </a:r>
            <a:endParaRPr lang="ru-RU" sz="26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endParaRPr lang="ru-RU" sz="2600" b="1" dirty="0" smtClean="0">
              <a:solidFill>
                <a:srgbClr val="800000"/>
              </a:solidFill>
            </a:endParaRPr>
          </a:p>
          <a:p>
            <a:pPr marL="457200" lvl="2" indent="-457200" eaLnBrk="1" hangingPunct="1">
              <a:buFont typeface="+mj-lt"/>
              <a:buAutoNum type="arabicPeriod" startAt="2"/>
            </a:pPr>
            <a:r>
              <a:rPr lang="en-US" sz="2600" b="1" dirty="0" smtClean="0">
                <a:solidFill>
                  <a:srgbClr val="800000"/>
                </a:solidFill>
                <a:hlinkClick r:id="rId3" action="ppaction://hlinkfile"/>
              </a:rPr>
              <a:t>TRAVEL</a:t>
            </a:r>
            <a:endParaRPr lang="ru-RU" sz="2600" b="1" dirty="0" smtClean="0">
              <a:solidFill>
                <a:srgbClr val="800000"/>
              </a:solidFill>
            </a:endParaRPr>
          </a:p>
          <a:p>
            <a:pPr marL="457200" lvl="2" indent="-457200" eaLnBrk="1" hangingPunct="1">
              <a:buFont typeface="+mj-lt"/>
              <a:buAutoNum type="arabicPeriod" startAt="2"/>
            </a:pPr>
            <a:endParaRPr lang="ru-RU" sz="26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+mj-lt"/>
              <a:buAutoNum type="arabicPeriod" startAt="3"/>
            </a:pPr>
            <a:r>
              <a:rPr lang="en-US" sz="2600" b="1" dirty="0" smtClean="0">
                <a:solidFill>
                  <a:srgbClr val="800000"/>
                </a:solidFill>
                <a:hlinkClick r:id="rId4" action="ppaction://hlinkfile"/>
              </a:rPr>
              <a:t>CHANGE</a:t>
            </a:r>
            <a:endParaRPr lang="en-US" sz="26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+mj-lt"/>
              <a:buAutoNum type="arabicPeriod" startAt="3"/>
            </a:pPr>
            <a:endParaRPr lang="ru-RU" sz="14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 startAt="3"/>
            </a:pPr>
            <a:endParaRPr lang="en-US" sz="1050" b="1" dirty="0">
              <a:solidFill>
                <a:srgbClr val="800000"/>
              </a:solidFill>
            </a:endParaRPr>
          </a:p>
          <a:p>
            <a:pPr marL="742950" lvl="1" indent="-285750" eaLnBrk="1" hangingPunct="1">
              <a:buFont typeface="Wingdings" pitchFamily="2" charset="2"/>
              <a:buNone/>
            </a:pPr>
            <a:endParaRPr lang="ru-RU" altLang="ru-RU" sz="1800" b="1" dirty="0"/>
          </a:p>
        </p:txBody>
      </p:sp>
      <p:pic>
        <p:nvPicPr>
          <p:cNvPr id="12" name="Рисунок 11" descr="https://www.executivetraveller.com/photos/view/size:1500,844/5f4ca628bc404ac793884bacdd799465-qantas-east-west-1200a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99245"/>
            <a:ext cx="2592288" cy="1987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s://t4.ftcdn.net/jpg/02/83/48/65/240_F_283486506_4oxRYxMkmw0d94kEd9njfdhfZcFtFu7A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98860"/>
            <a:ext cx="2376264" cy="1716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Lady Boss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636" y="3003798"/>
            <a:ext cx="2325467" cy="1739652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ямоугольник 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0163" y="2571750"/>
            <a:ext cx="612775" cy="2411413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endParaRPr lang="en-US" altLang="ru-RU" sz="2000" b="1" dirty="0" smtClean="0"/>
          </a:p>
          <a:p>
            <a:pPr algn="ctr" eaLnBrk="1" hangingPunct="1"/>
            <a:endParaRPr lang="en-US" altLang="ru-RU" sz="2000" b="1" dirty="0"/>
          </a:p>
          <a:p>
            <a:pPr algn="ctr" eaLnBrk="1" hangingPunct="1"/>
            <a:r>
              <a:rPr lang="en-US" altLang="ru-RU" sz="2000" b="1" dirty="0" smtClean="0"/>
              <a:t>M</a:t>
            </a:r>
          </a:p>
          <a:p>
            <a:pPr algn="ctr" eaLnBrk="1" hangingPunct="1"/>
            <a:r>
              <a:rPr lang="en-US" altLang="ru-RU" sz="2000" b="1" dirty="0" smtClean="0"/>
              <a:t>E</a:t>
            </a:r>
          </a:p>
          <a:p>
            <a:pPr algn="ctr" eaLnBrk="1" hangingPunct="1"/>
            <a:r>
              <a:rPr lang="en-US" altLang="ru-RU" sz="2000" b="1" dirty="0" smtClean="0"/>
              <a:t>N</a:t>
            </a:r>
          </a:p>
          <a:p>
            <a:pPr algn="ctr" eaLnBrk="1" hangingPunct="1"/>
            <a:r>
              <a:rPr lang="en-US" altLang="ru-RU" sz="2000" b="1" dirty="0" smtClean="0"/>
              <a:t>U</a:t>
            </a:r>
            <a:endParaRPr lang="ru-RU" altLang="ru-RU" sz="2000" b="1" dirty="0"/>
          </a:p>
        </p:txBody>
      </p:sp>
      <p:sp>
        <p:nvSpPr>
          <p:cNvPr id="22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163" y="1582738"/>
            <a:ext cx="612775" cy="495300"/>
          </a:xfrm>
          <a:prstGeom prst="actionButtonForwardNex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3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163" y="1116013"/>
            <a:ext cx="612775" cy="493712"/>
          </a:xfrm>
          <a:prstGeom prst="actionButtonBackPreviou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4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0163" y="638175"/>
            <a:ext cx="612775" cy="527050"/>
          </a:xfrm>
          <a:prstGeom prst="actionButtonReturn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5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30163" y="141288"/>
            <a:ext cx="612775" cy="525462"/>
          </a:xfrm>
          <a:prstGeom prst="actionButtonHom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6" name="Прямоугольник 1">
            <a:hlinkClick r:id="rId9" action="ppaction://hlinkfile"/>
          </p:cNvPr>
          <p:cNvSpPr>
            <a:spLocks noChangeArrowheads="1"/>
          </p:cNvSpPr>
          <p:nvPr/>
        </p:nvSpPr>
        <p:spPr bwMode="auto">
          <a:xfrm>
            <a:off x="30163" y="2066925"/>
            <a:ext cx="612775" cy="496888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r>
              <a:rPr lang="en-US" altLang="ru-RU" sz="2800" b="1">
                <a:solidFill>
                  <a:srgbClr val="5F5F5F"/>
                </a:solidFill>
              </a:rPr>
              <a:t>?</a:t>
            </a:r>
            <a:endParaRPr lang="ru-RU" altLang="ru-RU" sz="2800" b="1">
              <a:solidFill>
                <a:srgbClr val="5F5F5F"/>
              </a:solidFill>
            </a:endParaRPr>
          </a:p>
        </p:txBody>
      </p:sp>
      <p:pic>
        <p:nvPicPr>
          <p:cNvPr id="27" name="Рисунок 9" descr="lupa15.png">
            <a:hlinkClick r:id="rId10" action="ppaction://hlinkfile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4516438"/>
            <a:ext cx="6191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9"/>
          <p:cNvSpPr txBox="1">
            <a:spLocks noGrp="1" noChangeArrowheads="1"/>
          </p:cNvSpPr>
          <p:nvPr/>
        </p:nvSpPr>
        <p:spPr bwMode="auto">
          <a:xfrm>
            <a:off x="3522663" y="45720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/>
              <a:t>БНТУ - Ивашутин А.Л.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09600" y="179388"/>
            <a:ext cx="8229600" cy="677862"/>
          </a:xfrm>
          <a:solidFill>
            <a:srgbClr val="FAE7D5"/>
          </a:soli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ru-RU" sz="2800" b="1" dirty="0" smtClean="0">
                <a:solidFill>
                  <a:srgbClr val="800000"/>
                </a:solidFill>
              </a:rPr>
              <a:t>SUPPORT MATERIAL </a:t>
            </a:r>
            <a:endParaRPr lang="ru-RU" altLang="ru-RU" sz="2800" b="1" dirty="0" smtClean="0">
              <a:solidFill>
                <a:srgbClr val="800000"/>
              </a:solidFill>
            </a:endParaRPr>
          </a:p>
        </p:txBody>
      </p:sp>
      <p:sp>
        <p:nvSpPr>
          <p:cNvPr id="17412" name="Rectangle 3" descr="Пергамент"/>
          <p:cNvSpPr>
            <a:spLocks noChangeArrowheads="1"/>
          </p:cNvSpPr>
          <p:nvPr/>
        </p:nvSpPr>
        <p:spPr bwMode="auto">
          <a:xfrm>
            <a:off x="611188" y="857250"/>
            <a:ext cx="8281987" cy="4125913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 eaLnBrk="1" hangingPunct="1">
              <a:buAutoNum type="arabicPeriod"/>
            </a:pPr>
            <a:r>
              <a:rPr lang="ru-RU" sz="2000" b="1" dirty="0" smtClean="0">
                <a:solidFill>
                  <a:srgbClr val="7030A0"/>
                </a:solidFill>
                <a:hlinkClick r:id="rId2" action="ppaction://hlinkfile"/>
              </a:rPr>
              <a:t>Учебная </a:t>
            </a:r>
            <a:r>
              <a:rPr lang="ru-RU" sz="2000" b="1" dirty="0">
                <a:solidFill>
                  <a:srgbClr val="7030A0"/>
                </a:solidFill>
                <a:hlinkClick r:id="rId2" action="ppaction://hlinkfile"/>
              </a:rPr>
              <a:t>программа учреждения высшего </a:t>
            </a:r>
            <a:r>
              <a:rPr lang="ru-RU" sz="2000" b="1" dirty="0" smtClean="0">
                <a:solidFill>
                  <a:srgbClr val="7030A0"/>
                </a:solidFill>
                <a:hlinkClick r:id="rId2" action="ppaction://hlinkfile"/>
              </a:rPr>
              <a:t>образования</a:t>
            </a:r>
            <a:r>
              <a:rPr lang="en-US" sz="2000" b="1" dirty="0" smtClean="0">
                <a:solidFill>
                  <a:srgbClr val="7030A0"/>
                </a:solidFill>
                <a:hlinkClick r:id="rId2" action="ppaction://hlinkfile"/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  <a:hlinkClick r:id="rId2" action="ppaction://hlinkfile"/>
              </a:rPr>
              <a:t>по </a:t>
            </a:r>
            <a:r>
              <a:rPr lang="ru-RU" sz="2000" b="1" dirty="0">
                <a:solidFill>
                  <a:srgbClr val="7030A0"/>
                </a:solidFill>
                <a:hlinkClick r:id="rId2" action="ppaction://hlinkfile"/>
              </a:rPr>
              <a:t>учебной дисциплине </a:t>
            </a:r>
            <a:r>
              <a:rPr lang="ru-RU" sz="2000" b="1" dirty="0" smtClean="0">
                <a:solidFill>
                  <a:srgbClr val="7030A0"/>
                </a:solidFill>
                <a:hlinkClick r:id="rId2" action="ppaction://hlinkfile"/>
              </a:rPr>
              <a:t>«Иностранный язык» для специальностей</a:t>
            </a:r>
            <a:r>
              <a:rPr lang="en-US" sz="2000" b="1" dirty="0" smtClean="0">
                <a:solidFill>
                  <a:srgbClr val="7030A0"/>
                </a:solidFill>
                <a:hlinkClick r:id="rId2" action="ppaction://hlinkfile"/>
              </a:rPr>
              <a:t> </a:t>
            </a:r>
            <a:r>
              <a:rPr lang="ru-RU" sz="2000" b="1" dirty="0">
                <a:solidFill>
                  <a:srgbClr val="7030A0"/>
                </a:solidFill>
                <a:hlinkClick r:id="rId2" action="ppaction://hlinkfile"/>
              </a:rPr>
              <a:t>1-27 03 01  «Управление инновационными проектами промышленных </a:t>
            </a:r>
            <a:r>
              <a:rPr lang="ru-RU" sz="2000" b="1" dirty="0" smtClean="0">
                <a:solidFill>
                  <a:srgbClr val="7030A0"/>
                </a:solidFill>
                <a:hlinkClick r:id="rId2" action="ppaction://hlinkfile"/>
              </a:rPr>
              <a:t>предприятий» и </a:t>
            </a:r>
            <a:r>
              <a:rPr lang="ru-RU" sz="2000" b="1" dirty="0">
                <a:solidFill>
                  <a:srgbClr val="7030A0"/>
                </a:solidFill>
                <a:hlinkClick r:id="rId2" action="ppaction://hlinkfile"/>
              </a:rPr>
              <a:t>1-27 03 02  «Управление дизайн-проектами на промышленном предприятии</a:t>
            </a:r>
            <a:r>
              <a:rPr lang="ru-RU" sz="2000" b="1" dirty="0" smtClean="0">
                <a:solidFill>
                  <a:srgbClr val="7030A0"/>
                </a:solidFill>
                <a:hlinkClick r:id="rId2" action="ppaction://hlinkfile"/>
              </a:rPr>
              <a:t>»</a:t>
            </a:r>
            <a:endParaRPr lang="en-US" sz="2000" b="1" dirty="0" smtClean="0">
              <a:solidFill>
                <a:srgbClr val="7030A0"/>
              </a:solidFill>
            </a:endParaRPr>
          </a:p>
          <a:p>
            <a:pPr marL="457200" indent="-457200" eaLnBrk="1" hangingPunct="1">
              <a:buAutoNum type="arabicPeriod"/>
            </a:pPr>
            <a:endParaRPr lang="ru-RU" sz="2000" b="1" dirty="0" smtClean="0">
              <a:solidFill>
                <a:srgbClr val="7030A0"/>
              </a:solidFill>
            </a:endParaRPr>
          </a:p>
          <a:p>
            <a:pPr marL="457200" indent="-457200" eaLnBrk="1" hangingPunct="1">
              <a:buAutoNum type="arabicPeriod"/>
            </a:pPr>
            <a:r>
              <a:rPr lang="en-US" sz="2000" b="1" dirty="0" smtClean="0">
                <a:solidFill>
                  <a:srgbClr val="7030A0"/>
                </a:solidFill>
                <a:hlinkClick r:id="rId3" action="ppaction://hlinksldjump"/>
              </a:rPr>
              <a:t>RESOURCE BANK</a:t>
            </a:r>
            <a:endParaRPr lang="ru-RU" sz="2000" b="1" dirty="0"/>
          </a:p>
          <a:p>
            <a:pPr marL="457200" indent="-457200" eaLnBrk="1" hangingPunct="1">
              <a:buFontTx/>
              <a:buAutoNum type="arabicPeriod"/>
            </a:pPr>
            <a:endParaRPr lang="ru-RU" altLang="ru-RU" sz="2000" b="1" dirty="0">
              <a:solidFill>
                <a:schemeClr val="accent4">
                  <a:lumMod val="85000"/>
                  <a:lumOff val="15000"/>
                </a:schemeClr>
              </a:solidFill>
            </a:endParaRPr>
          </a:p>
          <a:p>
            <a:pPr eaLnBrk="1" hangingPunct="1"/>
            <a:endParaRPr lang="ru-RU" altLang="ru-RU" sz="2000" b="1" dirty="0"/>
          </a:p>
          <a:p>
            <a:pPr eaLnBrk="1" hangingPunct="1"/>
            <a:endParaRPr lang="ru-RU" altLang="ru-RU" sz="2000" b="1" dirty="0"/>
          </a:p>
          <a:p>
            <a:pPr marL="457200" indent="-457200" eaLnBrk="1" hangingPunct="1">
              <a:buFontTx/>
              <a:buAutoNum type="arabicPeriod"/>
            </a:pPr>
            <a:endParaRPr lang="en-US" altLang="ru-RU" sz="2000" b="1" dirty="0"/>
          </a:p>
        </p:txBody>
      </p:sp>
      <p:pic>
        <p:nvPicPr>
          <p:cNvPr id="13" name="Рисунок 12" descr="https://t3.ftcdn.net/jpg/02/91/37/14/240_F_291371454_VZaVPXx0U5lqyFmp35Nm7iU2191xp6mA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663" y="2712021"/>
            <a:ext cx="4937769" cy="227114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Прямоугольник 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0163" y="2571750"/>
            <a:ext cx="612775" cy="2411413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endParaRPr lang="en-US" altLang="ru-RU" sz="2000" b="1" dirty="0" smtClean="0"/>
          </a:p>
          <a:p>
            <a:pPr algn="ctr" eaLnBrk="1" hangingPunct="1"/>
            <a:endParaRPr lang="en-US" altLang="ru-RU" sz="2000" b="1" dirty="0"/>
          </a:p>
          <a:p>
            <a:pPr algn="ctr" eaLnBrk="1" hangingPunct="1"/>
            <a:r>
              <a:rPr lang="en-US" altLang="ru-RU" sz="2000" b="1" dirty="0" smtClean="0"/>
              <a:t>M</a:t>
            </a:r>
          </a:p>
          <a:p>
            <a:pPr algn="ctr" eaLnBrk="1" hangingPunct="1"/>
            <a:r>
              <a:rPr lang="en-US" altLang="ru-RU" sz="2000" b="1" dirty="0" smtClean="0"/>
              <a:t>E</a:t>
            </a:r>
          </a:p>
          <a:p>
            <a:pPr algn="ctr" eaLnBrk="1" hangingPunct="1"/>
            <a:r>
              <a:rPr lang="en-US" altLang="ru-RU" sz="2000" b="1" dirty="0" smtClean="0"/>
              <a:t>N</a:t>
            </a:r>
          </a:p>
          <a:p>
            <a:pPr algn="ctr" eaLnBrk="1" hangingPunct="1"/>
            <a:r>
              <a:rPr lang="en-US" altLang="ru-RU" sz="2000" b="1" dirty="0" smtClean="0"/>
              <a:t>U</a:t>
            </a:r>
            <a:endParaRPr lang="ru-RU" altLang="ru-RU" sz="2000" b="1" dirty="0"/>
          </a:p>
        </p:txBody>
      </p:sp>
      <p:sp>
        <p:nvSpPr>
          <p:cNvPr id="15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163" y="1582738"/>
            <a:ext cx="612775" cy="495300"/>
          </a:xfrm>
          <a:prstGeom prst="actionButtonForwardNex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6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163" y="1116013"/>
            <a:ext cx="612775" cy="493712"/>
          </a:xfrm>
          <a:prstGeom prst="actionButtonBackPreviou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7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0163" y="638175"/>
            <a:ext cx="612775" cy="527050"/>
          </a:xfrm>
          <a:prstGeom prst="actionButtonReturn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8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30163" y="141288"/>
            <a:ext cx="612775" cy="525462"/>
          </a:xfrm>
          <a:prstGeom prst="actionButtonHom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9" name="Прямоугольник 1">
            <a:hlinkClick r:id="rId6" action="ppaction://hlinkfile"/>
          </p:cNvPr>
          <p:cNvSpPr>
            <a:spLocks noChangeArrowheads="1"/>
          </p:cNvSpPr>
          <p:nvPr/>
        </p:nvSpPr>
        <p:spPr bwMode="auto">
          <a:xfrm>
            <a:off x="30163" y="2066925"/>
            <a:ext cx="612775" cy="496888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r>
              <a:rPr lang="en-US" altLang="ru-RU" sz="2800" b="1">
                <a:solidFill>
                  <a:srgbClr val="5F5F5F"/>
                </a:solidFill>
              </a:rPr>
              <a:t>?</a:t>
            </a:r>
            <a:endParaRPr lang="ru-RU" altLang="ru-RU" sz="2800" b="1">
              <a:solidFill>
                <a:srgbClr val="5F5F5F"/>
              </a:solidFill>
            </a:endParaRPr>
          </a:p>
        </p:txBody>
      </p:sp>
      <p:pic>
        <p:nvPicPr>
          <p:cNvPr id="20" name="Рисунок 9" descr="lupa15.png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4516438"/>
            <a:ext cx="6191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9"/>
          <p:cNvSpPr txBox="1">
            <a:spLocks noGrp="1" noChangeArrowheads="1"/>
          </p:cNvSpPr>
          <p:nvPr/>
        </p:nvSpPr>
        <p:spPr bwMode="auto">
          <a:xfrm>
            <a:off x="3522663" y="45720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/>
              <a:t>БНТУ - Ивашутин А.Л.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09600" y="141288"/>
            <a:ext cx="8229600" cy="571500"/>
          </a:xfrm>
          <a:solidFill>
            <a:srgbClr val="FAE7D5"/>
          </a:soli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marL="457200" indent="-457200" eaLnBrk="1" hangingPunct="1"/>
            <a:r>
              <a:rPr lang="en-US" sz="2800" b="1" dirty="0">
                <a:solidFill>
                  <a:srgbClr val="800000"/>
                </a:solidFill>
              </a:rPr>
              <a:t>ARTICLES</a:t>
            </a:r>
          </a:p>
        </p:txBody>
      </p:sp>
      <p:sp>
        <p:nvSpPr>
          <p:cNvPr id="9220" name="Rectangle 3" descr="Пергамент"/>
          <p:cNvSpPr>
            <a:spLocks noChangeArrowheads="1"/>
          </p:cNvSpPr>
          <p:nvPr/>
        </p:nvSpPr>
        <p:spPr bwMode="auto">
          <a:xfrm>
            <a:off x="611188" y="788988"/>
            <a:ext cx="8286750" cy="41814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b="1" dirty="0" smtClean="0">
                <a:solidFill>
                  <a:srgbClr val="800000"/>
                </a:solidFill>
                <a:hlinkClick r:id="rId2" action="ppaction://hlinkfile"/>
              </a:rPr>
              <a:t>Adapting to change in a changing business environment </a:t>
            </a:r>
            <a:endParaRPr lang="en-US" sz="20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b="1" dirty="0" smtClean="0">
                <a:solidFill>
                  <a:srgbClr val="800000"/>
                </a:solidFill>
                <a:hlinkClick r:id="rId3" action="ppaction://hlinkfile"/>
              </a:rPr>
              <a:t>Benetton’s Brand Equity Management </a:t>
            </a:r>
            <a:endParaRPr lang="en-US" sz="20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b="1" dirty="0" smtClean="0">
                <a:solidFill>
                  <a:srgbClr val="800000"/>
                </a:solidFill>
                <a:hlinkClick r:id="rId4" action="ppaction://hlinkfile"/>
              </a:rPr>
              <a:t>Chanel is very committed to fighting against counterfeits </a:t>
            </a:r>
            <a:endParaRPr lang="en-US" sz="20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b="1" dirty="0" smtClean="0">
                <a:solidFill>
                  <a:srgbClr val="800000"/>
                </a:solidFill>
                <a:hlinkClick r:id="rId5" action="ppaction://hlinkfile"/>
              </a:rPr>
              <a:t>Change Management Tools to Boost Innovation </a:t>
            </a:r>
            <a:endParaRPr lang="en-US" sz="20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b="1" dirty="0" smtClean="0">
                <a:solidFill>
                  <a:srgbClr val="800000"/>
                </a:solidFill>
                <a:hlinkClick r:id="rId6" action="ppaction://hlinkfile"/>
              </a:rPr>
              <a:t>Coca-</a:t>
            </a:r>
            <a:r>
              <a:rPr lang="ru-RU" sz="2000" b="1" dirty="0" smtClean="0">
                <a:solidFill>
                  <a:srgbClr val="800000"/>
                </a:solidFill>
                <a:hlinkClick r:id="rId6" action="ppaction://hlinkfile"/>
              </a:rPr>
              <a:t>С</a:t>
            </a:r>
            <a:r>
              <a:rPr lang="en-US" sz="2000" b="1" dirty="0" err="1" smtClean="0">
                <a:solidFill>
                  <a:srgbClr val="800000"/>
                </a:solidFill>
                <a:hlinkClick r:id="rId6" action="ppaction://hlinkfile"/>
              </a:rPr>
              <a:t>ola’s</a:t>
            </a:r>
            <a:r>
              <a:rPr lang="en-US" sz="2000" b="1" dirty="0" smtClean="0">
                <a:solidFill>
                  <a:srgbClr val="800000"/>
                </a:solidFill>
                <a:hlinkClick r:id="rId6" action="ppaction://hlinkfile"/>
              </a:rPr>
              <a:t> Branding Lesson </a:t>
            </a:r>
            <a:endParaRPr lang="en-US" sz="20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b="1" dirty="0" smtClean="0">
                <a:solidFill>
                  <a:srgbClr val="800000"/>
                </a:solidFill>
                <a:hlinkClick r:id="rId7" action="ppaction://hlinkfile"/>
              </a:rPr>
              <a:t>How to Overcome 4 Top Barriers to Change Management </a:t>
            </a:r>
            <a:endParaRPr lang="en-US" sz="20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b="1" dirty="0" smtClean="0">
                <a:solidFill>
                  <a:srgbClr val="800000"/>
                </a:solidFill>
                <a:hlinkClick r:id="rId8" action="ppaction://hlinkfile"/>
              </a:rPr>
              <a:t>Levi Extends Its Brand </a:t>
            </a:r>
            <a:endParaRPr lang="en-US" sz="20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b="1" dirty="0" smtClean="0">
                <a:solidFill>
                  <a:srgbClr val="800000"/>
                </a:solidFill>
                <a:hlinkClick r:id="rId9" action="ppaction://hlinkfile"/>
              </a:rPr>
              <a:t>Overcome Change Management Challenges With Design Thinking </a:t>
            </a:r>
            <a:endParaRPr lang="en-US" sz="20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b="1" dirty="0" smtClean="0">
                <a:solidFill>
                  <a:srgbClr val="800000"/>
                </a:solidFill>
                <a:hlinkClick r:id="rId10" action="ppaction://hlinkfile"/>
              </a:rPr>
              <a:t>The CEO’s Guide to Successful Change Management </a:t>
            </a:r>
            <a:endParaRPr lang="en-US" sz="20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b="1" dirty="0" smtClean="0">
                <a:solidFill>
                  <a:srgbClr val="800000"/>
                </a:solidFill>
                <a:hlinkClick r:id="rId11" action="ppaction://hlinkfile"/>
              </a:rPr>
              <a:t>The Key to Change isn’t Learning, it’s Unlearning </a:t>
            </a:r>
            <a:endParaRPr lang="en-US" sz="20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endParaRPr lang="ru-RU" sz="1800" b="1" dirty="0" smtClean="0">
              <a:solidFill>
                <a:srgbClr val="800000"/>
              </a:solidFill>
            </a:endParaRPr>
          </a:p>
          <a:p>
            <a:pPr lvl="1" eaLnBrk="1" hangingPunct="1"/>
            <a:r>
              <a:rPr lang="en-US" sz="1800" b="1" dirty="0" smtClean="0">
                <a:solidFill>
                  <a:srgbClr val="800000"/>
                </a:solidFill>
              </a:rPr>
              <a:t>                                               </a:t>
            </a:r>
            <a:endParaRPr lang="en-US" sz="400" b="1" dirty="0">
              <a:solidFill>
                <a:srgbClr val="800000"/>
              </a:solidFill>
            </a:endParaRPr>
          </a:p>
          <a:p>
            <a:pPr marL="742950" lvl="1" indent="-285750" eaLnBrk="1" hangingPunct="1">
              <a:buFont typeface="Wingdings" pitchFamily="2" charset="2"/>
              <a:buNone/>
            </a:pPr>
            <a:endParaRPr lang="ru-RU" altLang="ru-RU" sz="900" b="1" dirty="0"/>
          </a:p>
        </p:txBody>
      </p:sp>
      <p:pic>
        <p:nvPicPr>
          <p:cNvPr id="12" name="Рисунок 11" descr="Литература, Книга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939902"/>
            <a:ext cx="5753100" cy="97499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20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163" y="2571750"/>
            <a:ext cx="612775" cy="2411413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endParaRPr lang="en-US" altLang="ru-RU" sz="2000" b="1" dirty="0" smtClean="0"/>
          </a:p>
          <a:p>
            <a:pPr algn="ctr" eaLnBrk="1" hangingPunct="1"/>
            <a:endParaRPr lang="en-US" altLang="ru-RU" sz="2000" b="1" dirty="0"/>
          </a:p>
          <a:p>
            <a:pPr algn="ctr" eaLnBrk="1" hangingPunct="1"/>
            <a:r>
              <a:rPr lang="en-US" altLang="ru-RU" sz="2000" b="1" dirty="0" smtClean="0"/>
              <a:t>M</a:t>
            </a:r>
          </a:p>
          <a:p>
            <a:pPr algn="ctr" eaLnBrk="1" hangingPunct="1"/>
            <a:r>
              <a:rPr lang="en-US" altLang="ru-RU" sz="2000" b="1" dirty="0" smtClean="0"/>
              <a:t>E</a:t>
            </a:r>
          </a:p>
          <a:p>
            <a:pPr algn="ctr" eaLnBrk="1" hangingPunct="1"/>
            <a:r>
              <a:rPr lang="en-US" altLang="ru-RU" sz="2000" b="1" dirty="0" smtClean="0"/>
              <a:t>N</a:t>
            </a:r>
          </a:p>
          <a:p>
            <a:pPr algn="ctr" eaLnBrk="1" hangingPunct="1"/>
            <a:r>
              <a:rPr lang="en-US" altLang="ru-RU" sz="2000" b="1" dirty="0" smtClean="0"/>
              <a:t>U</a:t>
            </a:r>
            <a:endParaRPr lang="ru-RU" altLang="ru-RU" sz="2000" b="1" dirty="0"/>
          </a:p>
        </p:txBody>
      </p:sp>
      <p:sp>
        <p:nvSpPr>
          <p:cNvPr id="20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163" y="1582738"/>
            <a:ext cx="612775" cy="495300"/>
          </a:xfrm>
          <a:prstGeom prst="actionButtonForwardNex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1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163" y="1116013"/>
            <a:ext cx="612775" cy="493712"/>
          </a:xfrm>
          <a:prstGeom prst="actionButtonBackPreviou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2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0163" y="638175"/>
            <a:ext cx="612775" cy="527050"/>
          </a:xfrm>
          <a:prstGeom prst="actionButtonReturn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3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30163" y="141288"/>
            <a:ext cx="612775" cy="525462"/>
          </a:xfrm>
          <a:prstGeom prst="actionButtonHom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4" name="Прямоугольник 1">
            <a:hlinkClick r:id="rId14" action="ppaction://hlinkfile"/>
          </p:cNvPr>
          <p:cNvSpPr>
            <a:spLocks noChangeArrowheads="1"/>
          </p:cNvSpPr>
          <p:nvPr/>
        </p:nvSpPr>
        <p:spPr bwMode="auto">
          <a:xfrm>
            <a:off x="30163" y="2066925"/>
            <a:ext cx="612775" cy="496888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r>
              <a:rPr lang="en-US" altLang="ru-RU" sz="2800" b="1">
                <a:solidFill>
                  <a:srgbClr val="5F5F5F"/>
                </a:solidFill>
              </a:rPr>
              <a:t>?</a:t>
            </a:r>
            <a:endParaRPr lang="ru-RU" altLang="ru-RU" sz="2800" b="1">
              <a:solidFill>
                <a:srgbClr val="5F5F5F"/>
              </a:solidFill>
            </a:endParaRPr>
          </a:p>
        </p:txBody>
      </p:sp>
      <p:pic>
        <p:nvPicPr>
          <p:cNvPr id="25" name="Рисунок 9" descr="lupa15.png">
            <a:hlinkClick r:id="rId15" action="ppaction://hlinkfile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4516438"/>
            <a:ext cx="6191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737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9"/>
          <p:cNvSpPr txBox="1">
            <a:spLocks noGrp="1" noChangeArrowheads="1"/>
          </p:cNvSpPr>
          <p:nvPr/>
        </p:nvSpPr>
        <p:spPr bwMode="auto">
          <a:xfrm>
            <a:off x="3522663" y="45720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/>
              <a:t>БНТУ - Ивашутин А.Л.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09600" y="141288"/>
            <a:ext cx="8229600" cy="571500"/>
          </a:xfrm>
          <a:solidFill>
            <a:srgbClr val="FAE7D5"/>
          </a:soli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marL="457200" indent="-457200" eaLnBrk="1" hangingPunct="1"/>
            <a:r>
              <a:rPr lang="en-US" sz="2800" b="1" dirty="0">
                <a:solidFill>
                  <a:srgbClr val="800000"/>
                </a:solidFill>
              </a:rPr>
              <a:t>RESOURCE BANK</a:t>
            </a:r>
            <a:r>
              <a:rPr lang="en-US" altLang="ru-RU" sz="2800" b="1" dirty="0">
                <a:solidFill>
                  <a:srgbClr val="800000"/>
                </a:solidFill>
              </a:rPr>
              <a:t> </a:t>
            </a:r>
            <a:endParaRPr lang="en-US" sz="2800" b="1" dirty="0">
              <a:solidFill>
                <a:srgbClr val="800000"/>
              </a:solidFill>
            </a:endParaRPr>
          </a:p>
        </p:txBody>
      </p:sp>
      <p:sp>
        <p:nvSpPr>
          <p:cNvPr id="9220" name="Rectangle 3" descr="Пергамент"/>
          <p:cNvSpPr>
            <a:spLocks noChangeArrowheads="1"/>
          </p:cNvSpPr>
          <p:nvPr/>
        </p:nvSpPr>
        <p:spPr bwMode="auto">
          <a:xfrm>
            <a:off x="611188" y="788988"/>
            <a:ext cx="8286750" cy="41814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b="1" dirty="0" smtClean="0">
                <a:solidFill>
                  <a:srgbClr val="800000"/>
                </a:solidFill>
                <a:hlinkClick r:id="rId2" action="ppaction://hlinkfile"/>
              </a:rPr>
              <a:t>VIDEO VIA INTERNET</a:t>
            </a:r>
            <a:endParaRPr lang="ru-RU" sz="2000" b="1" dirty="0" smtClean="0">
              <a:solidFill>
                <a:srgbClr val="800000"/>
              </a:solidFill>
              <a:hlinkClick r:id="rId2" action="ppaction://hlinkfile"/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000" b="1" dirty="0" smtClean="0">
                <a:solidFill>
                  <a:srgbClr val="800000"/>
                </a:solidFill>
              </a:rPr>
              <a:t>OTHER VIDEOS</a:t>
            </a:r>
            <a:endParaRPr lang="en-US" sz="2000" b="1" dirty="0" smtClean="0">
              <a:solidFill>
                <a:srgbClr val="800000"/>
              </a:solidFill>
              <a:hlinkClick r:id="rId2" action="ppaction://hlinkfile"/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endParaRPr lang="ru-RU" sz="2000" b="1" dirty="0" smtClean="0">
              <a:solidFill>
                <a:srgbClr val="800000"/>
              </a:solidFill>
              <a:hlinkClick r:id="rId2" action="ppaction://hlinkfile"/>
            </a:endParaRPr>
          </a:p>
          <a:p>
            <a:pPr lvl="1" eaLnBrk="1" hangingPunct="1"/>
            <a:r>
              <a:rPr lang="ru-RU" sz="1800" b="1" dirty="0" smtClean="0">
                <a:solidFill>
                  <a:srgbClr val="800000"/>
                </a:solidFill>
                <a:hlinkClick r:id="rId2" action="ppaction://hlinkfile"/>
              </a:rPr>
              <a:t>2.1. </a:t>
            </a:r>
            <a:r>
              <a:rPr lang="en-US" sz="1800" b="1" dirty="0">
                <a:solidFill>
                  <a:srgbClr val="800000"/>
                </a:solidFill>
                <a:hlinkClick r:id="rId3"/>
              </a:rPr>
              <a:t>5 Keys To Change Your Company Culture From The Inside Out </a:t>
            </a:r>
            <a:endParaRPr lang="en-US" sz="1800" b="1" dirty="0" smtClean="0">
              <a:solidFill>
                <a:srgbClr val="800000"/>
              </a:solidFill>
            </a:endParaRPr>
          </a:p>
          <a:p>
            <a:pPr lvl="1" eaLnBrk="1" hangingPunct="1"/>
            <a:r>
              <a:rPr lang="ru-RU" sz="1800" b="1" dirty="0" smtClean="0">
                <a:solidFill>
                  <a:srgbClr val="800000"/>
                </a:solidFill>
                <a:hlinkClick r:id="rId4" action="ppaction://hlinkfile"/>
              </a:rPr>
              <a:t>2.2</a:t>
            </a:r>
            <a:r>
              <a:rPr lang="ru-RU" sz="1800" b="1" dirty="0" smtClean="0">
                <a:solidFill>
                  <a:srgbClr val="800000"/>
                </a:solidFill>
                <a:hlinkClick r:id="rId4" action="ppaction://hlinkfile"/>
              </a:rPr>
              <a:t>. </a:t>
            </a:r>
            <a:r>
              <a:rPr lang="en-US" sz="1800" b="1" dirty="0" smtClean="0">
                <a:solidFill>
                  <a:srgbClr val="800000"/>
                </a:solidFill>
                <a:hlinkClick r:id="rId5"/>
              </a:rPr>
              <a:t>A </a:t>
            </a:r>
            <a:r>
              <a:rPr lang="en-US" sz="1800" b="1" dirty="0">
                <a:solidFill>
                  <a:srgbClr val="800000"/>
                </a:solidFill>
                <a:hlinkClick r:id="rId5"/>
              </a:rPr>
              <a:t>Brand </a:t>
            </a:r>
            <a:r>
              <a:rPr lang="en-US" sz="1800" b="1" dirty="0" smtClean="0">
                <a:solidFill>
                  <a:srgbClr val="800000"/>
                </a:solidFill>
                <a:hlinkClick r:id="rId5"/>
              </a:rPr>
              <a:t>Story</a:t>
            </a:r>
            <a:r>
              <a:rPr lang="ru-RU" sz="1800" b="1" dirty="0" smtClean="0">
                <a:solidFill>
                  <a:srgbClr val="800000"/>
                </a:solidFill>
                <a:hlinkClick r:id="rId5"/>
              </a:rPr>
              <a:t> </a:t>
            </a:r>
            <a:r>
              <a:rPr lang="en-US" sz="1800" b="1" dirty="0" smtClean="0">
                <a:solidFill>
                  <a:srgbClr val="800000"/>
                </a:solidFill>
                <a:hlinkClick r:id="rId5"/>
              </a:rPr>
              <a:t>New </a:t>
            </a:r>
            <a:r>
              <a:rPr lang="en-US" sz="1800" b="1" dirty="0">
                <a:solidFill>
                  <a:srgbClr val="800000"/>
                </a:solidFill>
                <a:hlinkClick r:id="rId5"/>
              </a:rPr>
              <a:t>Headway </a:t>
            </a:r>
            <a:r>
              <a:rPr lang="en-US" sz="1800" b="1" dirty="0" smtClean="0">
                <a:solidFill>
                  <a:srgbClr val="800000"/>
                </a:solidFill>
                <a:hlinkClick r:id="rId5"/>
              </a:rPr>
              <a:t>Upper-Intermediate </a:t>
            </a:r>
            <a:r>
              <a:rPr lang="en-US" sz="1800" b="1" dirty="0">
                <a:solidFill>
                  <a:srgbClr val="800000"/>
                </a:solidFill>
                <a:hlinkClick r:id="rId5"/>
              </a:rPr>
              <a:t>4th edition Unit </a:t>
            </a:r>
            <a:r>
              <a:rPr lang="en-US" sz="1800" b="1" dirty="0" smtClean="0">
                <a:solidFill>
                  <a:srgbClr val="800000"/>
                </a:solidFill>
                <a:hlinkClick r:id="rId5"/>
              </a:rPr>
              <a:t>6</a:t>
            </a:r>
            <a:endParaRPr lang="ru-RU" sz="1800" b="1" dirty="0" smtClean="0">
              <a:solidFill>
                <a:srgbClr val="800000"/>
              </a:solidFill>
            </a:endParaRPr>
          </a:p>
          <a:p>
            <a:pPr lvl="1" eaLnBrk="1" hangingPunct="1"/>
            <a:r>
              <a:rPr lang="ru-RU" sz="1800" b="1" dirty="0" smtClean="0">
                <a:solidFill>
                  <a:srgbClr val="800000"/>
                </a:solidFill>
                <a:hlinkClick r:id="rId6" action="ppaction://hlinkfile"/>
              </a:rPr>
              <a:t>2.3. </a:t>
            </a:r>
            <a:r>
              <a:rPr lang="en-US" sz="1800" b="1" dirty="0" smtClean="0">
                <a:solidFill>
                  <a:srgbClr val="800000"/>
                </a:solidFill>
                <a:hlinkClick r:id="rId7"/>
              </a:rPr>
              <a:t>How </a:t>
            </a:r>
            <a:r>
              <a:rPr lang="en-US" sz="1800" b="1" dirty="0">
                <a:solidFill>
                  <a:srgbClr val="800000"/>
                </a:solidFill>
                <a:hlinkClick r:id="rId7"/>
              </a:rPr>
              <a:t>to Communicate Big Change to Employees - Davis &amp; </a:t>
            </a:r>
            <a:r>
              <a:rPr lang="en-US" sz="1800" b="1" dirty="0" smtClean="0">
                <a:solidFill>
                  <a:srgbClr val="800000"/>
                </a:solidFill>
                <a:hlinkClick r:id="rId7"/>
              </a:rPr>
              <a:t>Company</a:t>
            </a:r>
            <a:endParaRPr lang="ru-RU" sz="1800" b="1" dirty="0" smtClean="0">
              <a:solidFill>
                <a:srgbClr val="800000"/>
              </a:solidFill>
            </a:endParaRPr>
          </a:p>
          <a:p>
            <a:pPr lvl="1" eaLnBrk="1" hangingPunct="1"/>
            <a:r>
              <a:rPr lang="ru-RU" sz="1800" b="1" dirty="0" smtClean="0">
                <a:solidFill>
                  <a:srgbClr val="800000"/>
                </a:solidFill>
                <a:hlinkClick r:id="rId8" action="ppaction://hlinkfile"/>
              </a:rPr>
              <a:t>2.4. </a:t>
            </a:r>
            <a:r>
              <a:rPr lang="en-US" sz="1800" b="1" dirty="0" smtClean="0">
                <a:solidFill>
                  <a:srgbClr val="800000"/>
                </a:solidFill>
                <a:hlinkClick r:id="rId9"/>
              </a:rPr>
              <a:t>How </a:t>
            </a:r>
            <a:r>
              <a:rPr lang="en-US" sz="1800" b="1" dirty="0">
                <a:solidFill>
                  <a:srgbClr val="800000"/>
                </a:solidFill>
                <a:hlinkClick r:id="rId9"/>
              </a:rPr>
              <a:t>to Make a Fragrance </a:t>
            </a:r>
            <a:r>
              <a:rPr lang="en-US" sz="1800" b="1" dirty="0" smtClean="0">
                <a:solidFill>
                  <a:srgbClr val="800000"/>
                </a:solidFill>
                <a:hlinkClick r:id="rId9"/>
              </a:rPr>
              <a:t>Commercial</a:t>
            </a:r>
            <a:endParaRPr lang="ru-RU" sz="1800" b="1" dirty="0" smtClean="0">
              <a:solidFill>
                <a:srgbClr val="800000"/>
              </a:solidFill>
            </a:endParaRPr>
          </a:p>
          <a:p>
            <a:pPr lvl="1" eaLnBrk="1" hangingPunct="1"/>
            <a:r>
              <a:rPr lang="ru-RU" sz="1800" b="1" dirty="0" smtClean="0">
                <a:solidFill>
                  <a:srgbClr val="800000"/>
                </a:solidFill>
                <a:hlinkClick r:id="rId10" action="ppaction://hlinkfile"/>
              </a:rPr>
              <a:t>2.5. </a:t>
            </a:r>
            <a:r>
              <a:rPr lang="en-US" sz="1800" b="1" dirty="0" smtClean="0">
                <a:solidFill>
                  <a:srgbClr val="800000"/>
                </a:solidFill>
                <a:hlinkClick r:id="rId11"/>
              </a:rPr>
              <a:t>How </a:t>
            </a:r>
            <a:r>
              <a:rPr lang="en-US" sz="1800" b="1" dirty="0">
                <a:solidFill>
                  <a:srgbClr val="800000"/>
                </a:solidFill>
                <a:hlinkClick r:id="rId11"/>
              </a:rPr>
              <a:t>to travel the world with almost no money _ </a:t>
            </a:r>
            <a:r>
              <a:rPr lang="en-US" sz="1800" b="1" dirty="0" err="1">
                <a:solidFill>
                  <a:srgbClr val="800000"/>
                </a:solidFill>
                <a:hlinkClick r:id="rId11"/>
              </a:rPr>
              <a:t>Tomislav</a:t>
            </a:r>
            <a:r>
              <a:rPr lang="en-US" sz="1800" b="1" dirty="0">
                <a:solidFill>
                  <a:srgbClr val="800000"/>
                </a:solidFill>
                <a:hlinkClick r:id="rId11"/>
              </a:rPr>
              <a:t> </a:t>
            </a:r>
            <a:r>
              <a:rPr lang="en-US" sz="1800" b="1" dirty="0" err="1">
                <a:solidFill>
                  <a:srgbClr val="800000"/>
                </a:solidFill>
                <a:hlinkClick r:id="rId11"/>
              </a:rPr>
              <a:t>Perko</a:t>
            </a:r>
            <a:r>
              <a:rPr lang="en-US" sz="1800" b="1" dirty="0">
                <a:solidFill>
                  <a:srgbClr val="800000"/>
                </a:solidFill>
                <a:hlinkClick r:id="rId11"/>
              </a:rPr>
              <a:t> _ </a:t>
            </a:r>
            <a:r>
              <a:rPr lang="en-US" sz="1800" b="1" dirty="0" err="1" smtClean="0">
                <a:solidFill>
                  <a:srgbClr val="800000"/>
                </a:solidFill>
                <a:hlinkClick r:id="rId11"/>
              </a:rPr>
              <a:t>TEDxTUHH</a:t>
            </a:r>
            <a:endParaRPr lang="en-US" sz="1800" b="1" dirty="0" smtClean="0">
              <a:solidFill>
                <a:srgbClr val="800000"/>
              </a:solidFill>
            </a:endParaRPr>
          </a:p>
          <a:p>
            <a:pPr lvl="1" eaLnBrk="1" hangingPunct="1"/>
            <a:r>
              <a:rPr lang="en-US" sz="1800" b="1" dirty="0" smtClean="0">
                <a:solidFill>
                  <a:srgbClr val="800000"/>
                </a:solidFill>
              </a:rPr>
              <a:t>                                               </a:t>
            </a:r>
            <a:endParaRPr lang="en-US" sz="1800" b="1" dirty="0">
              <a:solidFill>
                <a:srgbClr val="800000"/>
              </a:solidFill>
            </a:endParaRPr>
          </a:p>
          <a:p>
            <a:pPr lvl="1" indent="-457200" eaLnBrk="1" hangingPunct="1"/>
            <a:r>
              <a:rPr lang="en-US" sz="2000" b="1" dirty="0" smtClean="0">
                <a:solidFill>
                  <a:srgbClr val="800000"/>
                </a:solidFill>
              </a:rPr>
              <a:t>3.    </a:t>
            </a:r>
            <a:r>
              <a:rPr lang="en-US" sz="2000" b="1" dirty="0" smtClean="0">
                <a:solidFill>
                  <a:srgbClr val="800000"/>
                </a:solidFill>
                <a:hlinkClick r:id="rId12" action="ppaction://hlinksldjump"/>
              </a:rPr>
              <a:t>ARTICLES</a:t>
            </a:r>
            <a:endParaRPr lang="ru-RU" sz="20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 startAt="3"/>
            </a:pPr>
            <a:endParaRPr lang="en-US" sz="400" b="1" dirty="0">
              <a:solidFill>
                <a:srgbClr val="800000"/>
              </a:solidFill>
            </a:endParaRPr>
          </a:p>
          <a:p>
            <a:pPr marL="742950" lvl="1" indent="-285750" eaLnBrk="1" hangingPunct="1">
              <a:buFont typeface="Wingdings" pitchFamily="2" charset="2"/>
              <a:buNone/>
            </a:pPr>
            <a:endParaRPr lang="ru-RU" altLang="ru-RU" sz="900" b="1" dirty="0"/>
          </a:p>
        </p:txBody>
      </p:sp>
      <p:pic>
        <p:nvPicPr>
          <p:cNvPr id="19" name="Picture 2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278188"/>
            <a:ext cx="3870176" cy="16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20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0163" y="2571750"/>
            <a:ext cx="612775" cy="2411413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endParaRPr lang="en-US" altLang="ru-RU" sz="2000" b="1" dirty="0" smtClean="0"/>
          </a:p>
          <a:p>
            <a:pPr algn="ctr" eaLnBrk="1" hangingPunct="1"/>
            <a:endParaRPr lang="en-US" altLang="ru-RU" sz="2000" b="1" dirty="0"/>
          </a:p>
          <a:p>
            <a:pPr algn="ctr" eaLnBrk="1" hangingPunct="1"/>
            <a:r>
              <a:rPr lang="en-US" altLang="ru-RU" sz="2000" b="1" dirty="0" smtClean="0"/>
              <a:t>M</a:t>
            </a:r>
          </a:p>
          <a:p>
            <a:pPr algn="ctr" eaLnBrk="1" hangingPunct="1"/>
            <a:r>
              <a:rPr lang="en-US" altLang="ru-RU" sz="2000" b="1" dirty="0" smtClean="0"/>
              <a:t>E</a:t>
            </a:r>
          </a:p>
          <a:p>
            <a:pPr algn="ctr" eaLnBrk="1" hangingPunct="1"/>
            <a:r>
              <a:rPr lang="en-US" altLang="ru-RU" sz="2000" b="1" dirty="0" smtClean="0"/>
              <a:t>N</a:t>
            </a:r>
          </a:p>
          <a:p>
            <a:pPr algn="ctr" eaLnBrk="1" hangingPunct="1"/>
            <a:r>
              <a:rPr lang="en-US" altLang="ru-RU" sz="2000" b="1" dirty="0" smtClean="0"/>
              <a:t>U</a:t>
            </a:r>
            <a:endParaRPr lang="ru-RU" altLang="ru-RU" sz="2000" b="1" dirty="0"/>
          </a:p>
        </p:txBody>
      </p:sp>
      <p:sp>
        <p:nvSpPr>
          <p:cNvPr id="21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163" y="1582738"/>
            <a:ext cx="612775" cy="495300"/>
          </a:xfrm>
          <a:prstGeom prst="actionButtonForwardNex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2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163" y="1116013"/>
            <a:ext cx="612775" cy="493712"/>
          </a:xfrm>
          <a:prstGeom prst="actionButtonBackPreviou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3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0163" y="638175"/>
            <a:ext cx="612775" cy="527050"/>
          </a:xfrm>
          <a:prstGeom prst="actionButtonReturn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4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30163" y="141288"/>
            <a:ext cx="612775" cy="525462"/>
          </a:xfrm>
          <a:prstGeom prst="actionButtonHom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5" name="Прямоугольник 1">
            <a:hlinkClick r:id="rId15" action="ppaction://hlinkfile"/>
          </p:cNvPr>
          <p:cNvSpPr>
            <a:spLocks noChangeArrowheads="1"/>
          </p:cNvSpPr>
          <p:nvPr/>
        </p:nvSpPr>
        <p:spPr bwMode="auto">
          <a:xfrm>
            <a:off x="30163" y="2066925"/>
            <a:ext cx="612775" cy="496888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r>
              <a:rPr lang="en-US" altLang="ru-RU" sz="2800" b="1">
                <a:solidFill>
                  <a:srgbClr val="5F5F5F"/>
                </a:solidFill>
              </a:rPr>
              <a:t>?</a:t>
            </a:r>
            <a:endParaRPr lang="ru-RU" altLang="ru-RU" sz="2800" b="1">
              <a:solidFill>
                <a:srgbClr val="5F5F5F"/>
              </a:solidFill>
            </a:endParaRPr>
          </a:p>
        </p:txBody>
      </p:sp>
      <p:pic>
        <p:nvPicPr>
          <p:cNvPr id="26" name="Рисунок 9" descr="lupa15.png">
            <a:hlinkClick r:id="rId16" action="ppaction://hlinkfile"/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4516438"/>
            <a:ext cx="6191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737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00088" y="357188"/>
            <a:ext cx="7904162" cy="393700"/>
          </a:xfrm>
          <a:solidFill>
            <a:srgbClr val="FFCC99"/>
          </a:solidFill>
          <a:ln w="22225" cap="flat">
            <a:solidFill>
              <a:srgbClr val="FFCC99"/>
            </a:solidFill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eaLnBrk="1" hangingPunct="1">
              <a:spcBef>
                <a:spcPct val="20000"/>
              </a:spcBef>
              <a:defRPr/>
            </a:pPr>
            <a:r>
              <a:rPr lang="ru-RU" sz="36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 страница</a:t>
            </a:r>
          </a:p>
        </p:txBody>
      </p:sp>
      <p:pic>
        <p:nvPicPr>
          <p:cNvPr id="5123" name="Picture 16" descr="F:\!!!!!!!!!!!!!!!2019-2020\!!!!ЭУМК на конкурс\Подлож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7"/>
          <a:stretch>
            <a:fillRect/>
          </a:stretch>
        </p:blipFill>
        <p:spPr bwMode="auto">
          <a:xfrm>
            <a:off x="611188" y="139700"/>
            <a:ext cx="8321675" cy="484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2"/>
          <p:cNvSpPr>
            <a:spLocks noChangeArrowheads="1"/>
          </p:cNvSpPr>
          <p:nvPr/>
        </p:nvSpPr>
        <p:spPr bwMode="auto">
          <a:xfrm>
            <a:off x="684213" y="195263"/>
            <a:ext cx="8208962" cy="4752975"/>
          </a:xfrm>
          <a:prstGeom prst="rect">
            <a:avLst/>
          </a:prstGeom>
          <a:solidFill>
            <a:srgbClr val="FFFFFB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altLang="ru-RU" sz="1300" b="1" dirty="0"/>
              <a:t>ПЕРЕЧЕНЬ  МАТЕРИАЛОВ  В  КОМПЛЕКСЕ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300" dirty="0"/>
              <a:t>Электронный учебно-методический комплекс </a:t>
            </a:r>
            <a:r>
              <a:rPr lang="en-US" altLang="ru-RU" sz="1300" dirty="0"/>
              <a:t> </a:t>
            </a:r>
            <a:r>
              <a:rPr lang="ru-RU" altLang="ru-RU" sz="1300" dirty="0" smtClean="0"/>
              <a:t>содержит методические материалы по основным блокам: теоретическому,  практическому, контроля знаний, вспомогательному.</a:t>
            </a:r>
            <a:endParaRPr lang="ru-RU" altLang="ru-RU" sz="1300" dirty="0"/>
          </a:p>
          <a:p>
            <a:pPr eaLnBrk="1" hangingPunct="1">
              <a:lnSpc>
                <a:spcPct val="90000"/>
              </a:lnSpc>
            </a:pPr>
            <a:r>
              <a:rPr lang="ru-RU" altLang="ru-RU" sz="1300" dirty="0"/>
              <a:t> 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1300" b="1" dirty="0"/>
              <a:t>ПОЯСНИТЕЛЬНАЯ ЗАПИСКА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300" b="1" dirty="0"/>
              <a:t>Цели ЭУМК</a:t>
            </a:r>
            <a:r>
              <a:rPr lang="en-US" altLang="ru-RU" sz="1300" b="1" dirty="0"/>
              <a:t>:</a:t>
            </a:r>
            <a:endParaRPr lang="en-US" altLang="ru-RU" sz="1300" dirty="0"/>
          </a:p>
          <a:p>
            <a:pPr eaLnBrk="1" hangingPunct="1">
              <a:buFontTx/>
              <a:buChar char="-"/>
            </a:pPr>
            <a:r>
              <a:rPr lang="ru-RU" altLang="ru-RU" sz="1300" dirty="0"/>
              <a:t>обеспечение учебного процесса  по дисциплине </a:t>
            </a:r>
            <a:r>
              <a:rPr lang="ru-RU" altLang="ru-RU" sz="1300" dirty="0" smtClean="0"/>
              <a:t>«Иностранный язык» комплексом </a:t>
            </a:r>
            <a:r>
              <a:rPr lang="ru-RU" altLang="ru-RU" sz="1300" dirty="0"/>
              <a:t>учебно-методических, справочных и других материалов для повышения качества профессиональной подготовки специалистов</a:t>
            </a:r>
          </a:p>
          <a:p>
            <a:pPr eaLnBrk="1" hangingPunct="1">
              <a:buFontTx/>
              <a:buChar char="-"/>
            </a:pPr>
            <a:r>
              <a:rPr lang="ru-RU" altLang="ru-RU" sz="1300" dirty="0"/>
              <a:t> обеспечение открытости и доступности образовательных ресурсов путем размещения ЭУМК в локальной сети </a:t>
            </a:r>
            <a:r>
              <a:rPr lang="ru-RU" altLang="ru-RU" sz="1300" dirty="0" smtClean="0"/>
              <a:t>университета.</a:t>
            </a:r>
            <a:endParaRPr lang="ru-RU" altLang="ru-RU" sz="1300" dirty="0"/>
          </a:p>
          <a:p>
            <a:pPr eaLnBrk="1" hangingPunct="1">
              <a:lnSpc>
                <a:spcPct val="90000"/>
              </a:lnSpc>
            </a:pPr>
            <a:r>
              <a:rPr lang="ru-RU" altLang="ru-RU" sz="1300" b="1" dirty="0"/>
              <a:t>Особенности структурирования и подачи учебного материала: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1300" dirty="0" smtClean="0"/>
              <a:t>Учебно-методический комплекс  состоит из следующих разделов: теоретический (грамматические таблицы, упражнения) , практический (материал к практическим занятиям), контроля знаний (ситуации ), вспомогательный (учебная программа УВО,  дополнительный  материал  для </a:t>
            </a:r>
            <a:r>
              <a:rPr lang="ru-RU" altLang="ru-RU" sz="1300" dirty="0"/>
              <a:t>самостоятельной </a:t>
            </a:r>
            <a:r>
              <a:rPr lang="ru-RU" altLang="ru-RU" sz="1300" dirty="0" smtClean="0"/>
              <a:t>работы (</a:t>
            </a:r>
            <a:r>
              <a:rPr lang="ru-RU" altLang="ru-RU" sz="1300" dirty="0"/>
              <a:t>статьи, видео</a:t>
            </a:r>
            <a:r>
              <a:rPr lang="ru-RU" altLang="ru-RU" sz="1300" dirty="0" smtClean="0"/>
              <a:t>). </a:t>
            </a:r>
            <a:endParaRPr lang="ru-RU" altLang="ru-RU" sz="1300" dirty="0"/>
          </a:p>
          <a:p>
            <a:pPr eaLnBrk="1" hangingPunct="1">
              <a:lnSpc>
                <a:spcPct val="90000"/>
              </a:lnSpc>
            </a:pPr>
            <a:r>
              <a:rPr lang="ru-RU" altLang="ru-RU" sz="1300" b="1" dirty="0" smtClean="0"/>
              <a:t>Рекомендации </a:t>
            </a:r>
            <a:r>
              <a:rPr lang="ru-RU" altLang="ru-RU" sz="1300" b="1" dirty="0"/>
              <a:t>по организации работы с ЭУМК:</a:t>
            </a:r>
          </a:p>
          <a:p>
            <a:r>
              <a:rPr lang="ru-RU" altLang="ru-RU" sz="1300" dirty="0"/>
              <a:t>Для работы с учебно-методическим комплексом:</a:t>
            </a:r>
          </a:p>
          <a:p>
            <a:r>
              <a:rPr lang="ru-RU" altLang="ru-RU" sz="1300" dirty="0"/>
              <a:t>-необходим компьютер стандартной конфигурации. Для эффективной работы с диском необходимо 256 Мб оперативной памяти</a:t>
            </a:r>
          </a:p>
          <a:p>
            <a:r>
              <a:rPr lang="ru-RU" altLang="ru-RU" sz="1300" dirty="0" smtClean="0"/>
              <a:t>-необходимы </a:t>
            </a:r>
            <a:r>
              <a:rPr lang="ru-RU" altLang="ru-RU" sz="1300" dirty="0"/>
              <a:t>приложения </a:t>
            </a:r>
            <a:r>
              <a:rPr lang="en-US" altLang="ru-RU" sz="1300" dirty="0"/>
              <a:t>Adobe Reader</a:t>
            </a:r>
            <a:r>
              <a:rPr lang="ru-RU" altLang="ru-RU" sz="1300" dirty="0"/>
              <a:t>, </a:t>
            </a:r>
            <a:r>
              <a:rPr lang="en-US" altLang="ru-RU" sz="1300" dirty="0"/>
              <a:t>MS Excel</a:t>
            </a:r>
            <a:r>
              <a:rPr lang="ru-RU" altLang="ru-RU" sz="1300" dirty="0"/>
              <a:t>, </a:t>
            </a:r>
            <a:r>
              <a:rPr lang="en-US" altLang="ru-RU" sz="1300" dirty="0"/>
              <a:t>MS Word</a:t>
            </a:r>
            <a:r>
              <a:rPr lang="ru-RU" altLang="ru-RU" sz="1300" dirty="0"/>
              <a:t>, </a:t>
            </a:r>
            <a:r>
              <a:rPr lang="en-US" altLang="ru-RU" sz="1300" dirty="0"/>
              <a:t>MS PowerPoint</a:t>
            </a:r>
            <a:r>
              <a:rPr lang="ru-RU" altLang="ru-RU" sz="1300" dirty="0"/>
              <a:t>, проигрыватель </a:t>
            </a:r>
            <a:r>
              <a:rPr lang="en-US" altLang="ru-RU" sz="1300" dirty="0"/>
              <a:t>Windows Media </a:t>
            </a:r>
            <a:r>
              <a:rPr lang="ru-RU" altLang="ru-RU" sz="1300" dirty="0"/>
              <a:t>или аналогичный. Работать с комплексом можно как с HDD, так и из каталога компакт-диска</a:t>
            </a:r>
          </a:p>
          <a:p>
            <a:pPr eaLnBrk="1" hangingPunct="1">
              <a:buFontTx/>
              <a:buChar char="-"/>
            </a:pPr>
            <a:r>
              <a:rPr lang="ru-RU" altLang="ru-RU" sz="1300" dirty="0" smtClean="0"/>
              <a:t>ЭУМК  </a:t>
            </a:r>
            <a:r>
              <a:rPr lang="ru-RU" altLang="ru-RU" sz="1300" dirty="0"/>
              <a:t>открывается с помощью файла </a:t>
            </a:r>
            <a:r>
              <a:rPr lang="ru-RU" altLang="ru-RU" sz="1300" dirty="0" smtClean="0"/>
              <a:t> </a:t>
            </a:r>
            <a:r>
              <a:rPr lang="en-US" altLang="ru-RU" sz="1300" dirty="0" smtClean="0"/>
              <a:t>FORLG-MENU-UPRPR</a:t>
            </a:r>
            <a:r>
              <a:rPr lang="ru-RU" altLang="ru-RU" sz="1300" dirty="0" smtClean="0"/>
              <a:t>.</a:t>
            </a:r>
            <a:r>
              <a:rPr lang="en-US" altLang="ru-RU" sz="1300" dirty="0" err="1" smtClean="0"/>
              <a:t>pps</a:t>
            </a:r>
            <a:endParaRPr lang="ru-RU" altLang="ru-RU" sz="1300" dirty="0"/>
          </a:p>
          <a:p>
            <a:pPr eaLnBrk="1" hangingPunct="1">
              <a:lnSpc>
                <a:spcPct val="90000"/>
              </a:lnSpc>
            </a:pPr>
            <a:endParaRPr lang="ru-RU" altLang="ru-RU" sz="1300" b="1" dirty="0"/>
          </a:p>
          <a:p>
            <a:pPr eaLnBrk="1" hangingPunct="1">
              <a:lnSpc>
                <a:spcPct val="90000"/>
              </a:lnSpc>
            </a:pPr>
            <a:r>
              <a:rPr lang="ru-RU" altLang="ru-RU" sz="1300" b="1" dirty="0"/>
              <a:t> </a:t>
            </a:r>
          </a:p>
        </p:txBody>
      </p:sp>
      <p:sp>
        <p:nvSpPr>
          <p:cNvPr id="11" name="Прямоугольник 2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0163" y="2571750"/>
            <a:ext cx="612775" cy="2411413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endParaRPr lang="en-US" altLang="ru-RU" sz="2000" b="1" dirty="0" smtClean="0"/>
          </a:p>
          <a:p>
            <a:pPr algn="ctr" eaLnBrk="1" hangingPunct="1"/>
            <a:endParaRPr lang="en-US" altLang="ru-RU" sz="2000" b="1" dirty="0"/>
          </a:p>
          <a:p>
            <a:pPr algn="ctr" eaLnBrk="1" hangingPunct="1"/>
            <a:r>
              <a:rPr lang="en-US" altLang="ru-RU" sz="2000" b="1" dirty="0" smtClean="0"/>
              <a:t>M</a:t>
            </a:r>
          </a:p>
          <a:p>
            <a:pPr algn="ctr" eaLnBrk="1" hangingPunct="1"/>
            <a:r>
              <a:rPr lang="en-US" altLang="ru-RU" sz="2000" b="1" dirty="0" smtClean="0"/>
              <a:t>E</a:t>
            </a:r>
          </a:p>
          <a:p>
            <a:pPr algn="ctr" eaLnBrk="1" hangingPunct="1"/>
            <a:r>
              <a:rPr lang="en-US" altLang="ru-RU" sz="2000" b="1" dirty="0" smtClean="0"/>
              <a:t>N</a:t>
            </a:r>
          </a:p>
          <a:p>
            <a:pPr algn="ctr" eaLnBrk="1" hangingPunct="1"/>
            <a:r>
              <a:rPr lang="en-US" altLang="ru-RU" sz="2000" b="1" dirty="0" smtClean="0"/>
              <a:t>U</a:t>
            </a:r>
            <a:endParaRPr lang="ru-RU" altLang="ru-RU" sz="2000" b="1" dirty="0"/>
          </a:p>
        </p:txBody>
      </p:sp>
      <p:sp>
        <p:nvSpPr>
          <p:cNvPr id="18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163" y="1582738"/>
            <a:ext cx="612775" cy="495300"/>
          </a:xfrm>
          <a:prstGeom prst="actionButtonForwardNex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19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163" y="1116013"/>
            <a:ext cx="612775" cy="493712"/>
          </a:xfrm>
          <a:prstGeom prst="actionButtonBackPreviou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0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0163" y="638175"/>
            <a:ext cx="612775" cy="527050"/>
          </a:xfrm>
          <a:prstGeom prst="actionButtonReturn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1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30163" y="141288"/>
            <a:ext cx="612775" cy="525462"/>
          </a:xfrm>
          <a:prstGeom prst="actionButtonHom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2" name="Прямоугольник 1">
            <a:hlinkClick r:id="rId4" action="ppaction://hlinkfile"/>
          </p:cNvPr>
          <p:cNvSpPr>
            <a:spLocks noChangeArrowheads="1"/>
          </p:cNvSpPr>
          <p:nvPr/>
        </p:nvSpPr>
        <p:spPr bwMode="auto">
          <a:xfrm>
            <a:off x="30163" y="2066925"/>
            <a:ext cx="612775" cy="496888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r>
              <a:rPr lang="en-US" altLang="ru-RU" sz="2800" b="1">
                <a:solidFill>
                  <a:srgbClr val="5F5F5F"/>
                </a:solidFill>
              </a:rPr>
              <a:t>?</a:t>
            </a:r>
            <a:endParaRPr lang="ru-RU" altLang="ru-RU" sz="2800" b="1">
              <a:solidFill>
                <a:srgbClr val="5F5F5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 txBox="1">
            <a:spLocks noGrp="1" noChangeArrowheads="1"/>
          </p:cNvSpPr>
          <p:nvPr/>
        </p:nvSpPr>
        <p:spPr bwMode="auto">
          <a:xfrm>
            <a:off x="3522663" y="45720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/>
              <a:t>БНТУ - Ивашутин А.Л.</a:t>
            </a:r>
          </a:p>
        </p:txBody>
      </p:sp>
      <p:pic>
        <p:nvPicPr>
          <p:cNvPr id="6147" name="Picture 3" descr="0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1288"/>
            <a:ext cx="8305800" cy="481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148" name="Прямая соединительная линия 18"/>
          <p:cNvCxnSpPr>
            <a:cxnSpLocks noChangeShapeType="1"/>
          </p:cNvCxnSpPr>
          <p:nvPr/>
        </p:nvCxnSpPr>
        <p:spPr bwMode="auto">
          <a:xfrm rot="16200000" flipH="1">
            <a:off x="-456412" y="2497937"/>
            <a:ext cx="3719525" cy="0"/>
          </a:xfrm>
          <a:prstGeom prst="line">
            <a:avLst/>
          </a:prstGeom>
          <a:noFill/>
          <a:ln w="254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49" name="Прямая соединительная линия 20"/>
          <p:cNvCxnSpPr>
            <a:cxnSpLocks noChangeShapeType="1"/>
          </p:cNvCxnSpPr>
          <p:nvPr/>
        </p:nvCxnSpPr>
        <p:spPr bwMode="auto">
          <a:xfrm flipV="1">
            <a:off x="1403350" y="1347788"/>
            <a:ext cx="1857375" cy="0"/>
          </a:xfrm>
          <a:prstGeom prst="line">
            <a:avLst/>
          </a:prstGeom>
          <a:noFill/>
          <a:ln w="254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0" name="Прямая соединительная линия 21"/>
          <p:cNvCxnSpPr>
            <a:cxnSpLocks noChangeShapeType="1"/>
          </p:cNvCxnSpPr>
          <p:nvPr/>
        </p:nvCxnSpPr>
        <p:spPr bwMode="auto">
          <a:xfrm>
            <a:off x="1403350" y="2355850"/>
            <a:ext cx="1857375" cy="1588"/>
          </a:xfrm>
          <a:prstGeom prst="line">
            <a:avLst/>
          </a:prstGeom>
          <a:noFill/>
          <a:ln w="254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51" name="Прямая соединительная линия 22"/>
          <p:cNvCxnSpPr>
            <a:cxnSpLocks noChangeShapeType="1"/>
          </p:cNvCxnSpPr>
          <p:nvPr/>
        </p:nvCxnSpPr>
        <p:spPr bwMode="auto">
          <a:xfrm>
            <a:off x="1403350" y="4357700"/>
            <a:ext cx="1857375" cy="0"/>
          </a:xfrm>
          <a:prstGeom prst="line">
            <a:avLst/>
          </a:prstGeom>
          <a:noFill/>
          <a:ln w="254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152" name="Рисунок 20" descr="teoria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131888"/>
            <a:ext cx="100806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Рисунок 22" descr="trud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779588"/>
            <a:ext cx="1150938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Рисунок 27" descr="kniga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4000510"/>
            <a:ext cx="100012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Прямоугольник 2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32138" y="4000510"/>
            <a:ext cx="5688334" cy="766753"/>
          </a:xfrm>
          <a:prstGeom prst="rect">
            <a:avLst/>
          </a:prstGeom>
          <a:solidFill>
            <a:srgbClr val="FFFFCC"/>
          </a:solidFill>
          <a:ln w="38100" algn="ctr">
            <a:solidFill>
              <a:srgbClr val="800000"/>
            </a:solidFill>
            <a:round/>
            <a:headEnd/>
            <a:tailEnd/>
          </a:ln>
        </p:spPr>
        <p:txBody>
          <a:bodyPr wrap="none"/>
          <a:lstStyle/>
          <a:p>
            <a:pPr eaLnBrk="1" hangingPunct="1"/>
            <a:r>
              <a:rPr lang="ru-RU" altLang="ru-RU" sz="2200" b="1" dirty="0">
                <a:solidFill>
                  <a:srgbClr val="990000"/>
                </a:solidFill>
              </a:rPr>
              <a:t>ВСПОМОГАТЕЛЬНЫЙ </a:t>
            </a:r>
            <a:r>
              <a:rPr lang="ru-RU" altLang="ru-RU" sz="2200" b="1" dirty="0" smtClean="0">
                <a:solidFill>
                  <a:srgbClr val="990000"/>
                </a:solidFill>
              </a:rPr>
              <a:t>РАЗДЕЛ</a:t>
            </a:r>
            <a:r>
              <a:rPr lang="en-US" altLang="ru-RU" sz="2200" b="1" dirty="0" smtClean="0">
                <a:solidFill>
                  <a:srgbClr val="990000"/>
                </a:solidFill>
              </a:rPr>
              <a:t> </a:t>
            </a:r>
            <a:r>
              <a:rPr lang="ru-RU" altLang="ru-RU" sz="2200" b="1" dirty="0" smtClean="0">
                <a:solidFill>
                  <a:srgbClr val="990000"/>
                </a:solidFill>
              </a:rPr>
              <a:t> </a:t>
            </a:r>
          </a:p>
          <a:p>
            <a:pPr eaLnBrk="1" hangingPunct="1"/>
            <a:r>
              <a:rPr lang="ru-RU" altLang="ru-RU" sz="2200" b="1" dirty="0" smtClean="0">
                <a:solidFill>
                  <a:srgbClr val="990000"/>
                </a:solidFill>
              </a:rPr>
              <a:t>(</a:t>
            </a:r>
            <a:r>
              <a:rPr lang="en-US" altLang="ru-RU" sz="2200" b="1" i="1" dirty="0" smtClean="0">
                <a:solidFill>
                  <a:srgbClr val="990000"/>
                </a:solidFill>
              </a:rPr>
              <a:t>SUPPORT</a:t>
            </a:r>
            <a:r>
              <a:rPr lang="ru-RU" altLang="ru-RU" sz="2200" b="1" i="1" dirty="0" smtClean="0">
                <a:solidFill>
                  <a:srgbClr val="990000"/>
                </a:solidFill>
              </a:rPr>
              <a:t> </a:t>
            </a:r>
            <a:r>
              <a:rPr lang="en-US" altLang="ru-RU" sz="2200" b="1" i="1" dirty="0" smtClean="0">
                <a:solidFill>
                  <a:srgbClr val="990000"/>
                </a:solidFill>
              </a:rPr>
              <a:t> MATERIAL)</a:t>
            </a:r>
          </a:p>
          <a:p>
            <a:pPr eaLnBrk="1" hangingPunct="1"/>
            <a:endParaRPr lang="ru-RU" altLang="ru-RU" sz="2200" b="1" dirty="0">
              <a:solidFill>
                <a:srgbClr val="990000"/>
              </a:solidFill>
            </a:endParaRPr>
          </a:p>
        </p:txBody>
      </p:sp>
      <p:cxnSp>
        <p:nvCxnSpPr>
          <p:cNvPr id="6156" name="Прямая соединительная линия 21"/>
          <p:cNvCxnSpPr>
            <a:cxnSpLocks noChangeShapeType="1"/>
          </p:cNvCxnSpPr>
          <p:nvPr/>
        </p:nvCxnSpPr>
        <p:spPr bwMode="auto">
          <a:xfrm>
            <a:off x="1419225" y="3286130"/>
            <a:ext cx="1857375" cy="1587"/>
          </a:xfrm>
          <a:prstGeom prst="line">
            <a:avLst/>
          </a:prstGeom>
          <a:noFill/>
          <a:ln w="254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7" name="Прямоугольник 2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132138" y="1131888"/>
            <a:ext cx="5688334" cy="539750"/>
          </a:xfrm>
          <a:prstGeom prst="rect">
            <a:avLst/>
          </a:prstGeom>
          <a:solidFill>
            <a:srgbClr val="FFFFCC"/>
          </a:solidFill>
          <a:ln w="38100" algn="ctr">
            <a:solidFill>
              <a:srgbClr val="800000"/>
            </a:solidFill>
            <a:round/>
            <a:headEnd/>
            <a:tailEnd/>
          </a:ln>
        </p:spPr>
        <p:txBody>
          <a:bodyPr wrap="none"/>
          <a:lstStyle/>
          <a:p>
            <a:pPr eaLnBrk="1" hangingPunct="1"/>
            <a:r>
              <a:rPr lang="ru-RU" altLang="ru-RU" sz="2200" b="1" dirty="0" smtClean="0">
                <a:solidFill>
                  <a:srgbClr val="990000"/>
                </a:solidFill>
              </a:rPr>
              <a:t>ТЕОРЕТИЧЕСКИЙ РАЗДЕЛ (</a:t>
            </a:r>
            <a:r>
              <a:rPr lang="en-US" altLang="ru-RU" sz="2200" b="1" i="1" dirty="0" smtClean="0">
                <a:solidFill>
                  <a:srgbClr val="990000"/>
                </a:solidFill>
              </a:rPr>
              <a:t>THEORY</a:t>
            </a:r>
            <a:r>
              <a:rPr lang="ru-RU" altLang="ru-RU" sz="2200" b="1" i="1" dirty="0" smtClean="0">
                <a:solidFill>
                  <a:srgbClr val="990000"/>
                </a:solidFill>
              </a:rPr>
              <a:t>)</a:t>
            </a:r>
            <a:endParaRPr lang="ru-RU" altLang="ru-RU" sz="2200" b="1" i="1" dirty="0">
              <a:solidFill>
                <a:srgbClr val="990000"/>
              </a:solidFill>
            </a:endParaRPr>
          </a:p>
        </p:txBody>
      </p:sp>
      <p:sp>
        <p:nvSpPr>
          <p:cNvPr id="6158" name="Прямоугольник 2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132138" y="2088095"/>
            <a:ext cx="5688334" cy="539750"/>
          </a:xfrm>
          <a:prstGeom prst="rect">
            <a:avLst/>
          </a:prstGeom>
          <a:solidFill>
            <a:srgbClr val="FFFFCC"/>
          </a:solidFill>
          <a:ln w="38100" algn="ctr">
            <a:solidFill>
              <a:srgbClr val="800000"/>
            </a:solidFill>
            <a:round/>
            <a:headEnd/>
            <a:tailEnd/>
          </a:ln>
        </p:spPr>
        <p:txBody>
          <a:bodyPr wrap="none"/>
          <a:lstStyle/>
          <a:p>
            <a:pPr eaLnBrk="1" hangingPunct="1"/>
            <a:r>
              <a:rPr lang="ru-RU" altLang="ru-RU" sz="2200" b="1" dirty="0">
                <a:solidFill>
                  <a:srgbClr val="990000"/>
                </a:solidFill>
              </a:rPr>
              <a:t>ПРАКТИЧЕСКИЙ </a:t>
            </a:r>
            <a:r>
              <a:rPr lang="ru-RU" altLang="ru-RU" sz="2200" b="1" dirty="0" smtClean="0">
                <a:solidFill>
                  <a:srgbClr val="990000"/>
                </a:solidFill>
              </a:rPr>
              <a:t>РАЗДЕЛ</a:t>
            </a:r>
            <a:r>
              <a:rPr lang="en-US" altLang="ru-RU" sz="2200" b="1" dirty="0" smtClean="0">
                <a:solidFill>
                  <a:srgbClr val="990000"/>
                </a:solidFill>
              </a:rPr>
              <a:t> </a:t>
            </a:r>
            <a:r>
              <a:rPr lang="ru-RU" altLang="ru-RU" sz="2200" b="1" dirty="0" smtClean="0">
                <a:solidFill>
                  <a:srgbClr val="990000"/>
                </a:solidFill>
              </a:rPr>
              <a:t>(</a:t>
            </a:r>
            <a:r>
              <a:rPr lang="en-US" altLang="ru-RU" sz="2200" b="1" i="1" dirty="0" smtClean="0">
                <a:solidFill>
                  <a:srgbClr val="990000"/>
                </a:solidFill>
              </a:rPr>
              <a:t>PRACTICE</a:t>
            </a:r>
            <a:r>
              <a:rPr lang="ru-RU" altLang="ru-RU" sz="2200" b="1" i="1" dirty="0" smtClean="0">
                <a:solidFill>
                  <a:srgbClr val="990000"/>
                </a:solidFill>
              </a:rPr>
              <a:t>)</a:t>
            </a:r>
            <a:endParaRPr lang="ru-RU" altLang="ru-RU" sz="2200" b="1" i="1" dirty="0">
              <a:solidFill>
                <a:srgbClr val="990000"/>
              </a:solidFill>
            </a:endParaRPr>
          </a:p>
        </p:txBody>
      </p:sp>
      <p:sp>
        <p:nvSpPr>
          <p:cNvPr id="6159" name="Прямоугольник 2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32138" y="3044302"/>
            <a:ext cx="5688334" cy="539750"/>
          </a:xfrm>
          <a:prstGeom prst="rect">
            <a:avLst/>
          </a:prstGeom>
          <a:solidFill>
            <a:srgbClr val="FFFFCC"/>
          </a:solidFill>
          <a:ln w="38100" algn="ctr">
            <a:solidFill>
              <a:srgbClr val="800000"/>
            </a:solidFill>
            <a:round/>
            <a:headEnd/>
            <a:tailEnd/>
          </a:ln>
        </p:spPr>
        <p:txBody>
          <a:bodyPr wrap="none"/>
          <a:lstStyle/>
          <a:p>
            <a:pPr eaLnBrk="1" hangingPunct="1"/>
            <a:r>
              <a:rPr lang="ru-RU" altLang="ru-RU" sz="2200" b="1" dirty="0">
                <a:solidFill>
                  <a:srgbClr val="990000"/>
                </a:solidFill>
              </a:rPr>
              <a:t>КОНТРОЛЬ </a:t>
            </a:r>
            <a:r>
              <a:rPr lang="ru-RU" altLang="ru-RU" sz="2200" b="1" dirty="0" smtClean="0">
                <a:solidFill>
                  <a:srgbClr val="990000"/>
                </a:solidFill>
              </a:rPr>
              <a:t>ЗНАНИЙ</a:t>
            </a:r>
            <a:r>
              <a:rPr lang="en-US" altLang="ru-RU" sz="2200" b="1" dirty="0" smtClean="0">
                <a:solidFill>
                  <a:srgbClr val="990000"/>
                </a:solidFill>
              </a:rPr>
              <a:t> </a:t>
            </a:r>
            <a:r>
              <a:rPr lang="ru-RU" altLang="ru-RU" sz="2200" b="1" dirty="0" smtClean="0">
                <a:solidFill>
                  <a:srgbClr val="990000"/>
                </a:solidFill>
              </a:rPr>
              <a:t> (</a:t>
            </a:r>
            <a:r>
              <a:rPr lang="en-US" altLang="ru-RU" sz="2200" b="1" i="1" dirty="0" smtClean="0">
                <a:solidFill>
                  <a:srgbClr val="990000"/>
                </a:solidFill>
              </a:rPr>
              <a:t>TESTING</a:t>
            </a:r>
            <a:r>
              <a:rPr lang="ru-RU" altLang="ru-RU" sz="2200" b="1" i="1" dirty="0" smtClean="0">
                <a:solidFill>
                  <a:srgbClr val="990000"/>
                </a:solidFill>
              </a:rPr>
              <a:t>)</a:t>
            </a:r>
            <a:endParaRPr lang="ru-RU" altLang="ru-RU" sz="2200" b="1" i="1" dirty="0">
              <a:solidFill>
                <a:srgbClr val="990000"/>
              </a:solidFill>
            </a:endParaRPr>
          </a:p>
        </p:txBody>
      </p:sp>
      <p:pic>
        <p:nvPicPr>
          <p:cNvPr id="6160" name="Рисунок 21" descr="test.gi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571750"/>
            <a:ext cx="64293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Рисунок 22" descr="lupa15.png">
            <a:hlinkClick r:id="rId11" action="ppaction://hlinkfile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516438"/>
            <a:ext cx="6191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139700"/>
            <a:ext cx="8156575" cy="571500"/>
          </a:xfrm>
          <a:solidFill>
            <a:srgbClr val="FAE7D5"/>
          </a:soli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800" b="1" dirty="0" smtClean="0">
                <a:solidFill>
                  <a:srgbClr val="800000"/>
                </a:solidFill>
              </a:rPr>
              <a:t>ГЛАВНОЕ  МЕНЮ  КОМПЛЕКСА</a:t>
            </a:r>
          </a:p>
        </p:txBody>
      </p:sp>
      <p:sp>
        <p:nvSpPr>
          <p:cNvPr id="25" name="Прямоугольник 20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0163" y="2571750"/>
            <a:ext cx="612775" cy="2411413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endParaRPr lang="en-US" altLang="ru-RU" sz="2000" b="1" dirty="0" smtClean="0"/>
          </a:p>
          <a:p>
            <a:pPr algn="ctr" eaLnBrk="1" hangingPunct="1"/>
            <a:endParaRPr lang="en-US" altLang="ru-RU" sz="2000" b="1" dirty="0"/>
          </a:p>
          <a:p>
            <a:pPr algn="ctr" eaLnBrk="1" hangingPunct="1"/>
            <a:r>
              <a:rPr lang="en-US" altLang="ru-RU" sz="2000" b="1" dirty="0" smtClean="0"/>
              <a:t>M</a:t>
            </a:r>
          </a:p>
          <a:p>
            <a:pPr algn="ctr" eaLnBrk="1" hangingPunct="1"/>
            <a:r>
              <a:rPr lang="en-US" altLang="ru-RU" sz="2000" b="1" dirty="0" smtClean="0"/>
              <a:t>E</a:t>
            </a:r>
          </a:p>
          <a:p>
            <a:pPr algn="ctr" eaLnBrk="1" hangingPunct="1"/>
            <a:r>
              <a:rPr lang="en-US" altLang="ru-RU" sz="2000" b="1" dirty="0" smtClean="0"/>
              <a:t>N</a:t>
            </a:r>
          </a:p>
          <a:p>
            <a:pPr algn="ctr" eaLnBrk="1" hangingPunct="1"/>
            <a:r>
              <a:rPr lang="en-US" altLang="ru-RU" sz="2000" b="1" dirty="0" smtClean="0"/>
              <a:t>U</a:t>
            </a:r>
            <a:endParaRPr lang="ru-RU" altLang="ru-RU" sz="2000" b="1" dirty="0"/>
          </a:p>
        </p:txBody>
      </p:sp>
      <p:sp>
        <p:nvSpPr>
          <p:cNvPr id="32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163" y="1582738"/>
            <a:ext cx="612775" cy="495300"/>
          </a:xfrm>
          <a:prstGeom prst="actionButtonForwardNex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33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163" y="1116013"/>
            <a:ext cx="612775" cy="493712"/>
          </a:xfrm>
          <a:prstGeom prst="actionButtonBackPreviou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34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0163" y="638175"/>
            <a:ext cx="612775" cy="527050"/>
          </a:xfrm>
          <a:prstGeom prst="actionButtonReturn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35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30163" y="141288"/>
            <a:ext cx="612775" cy="525462"/>
          </a:xfrm>
          <a:prstGeom prst="actionButtonHom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36" name="Прямоугольник 1">
            <a:hlinkClick r:id="rId14" action="ppaction://hlinkfile"/>
          </p:cNvPr>
          <p:cNvSpPr>
            <a:spLocks noChangeArrowheads="1"/>
          </p:cNvSpPr>
          <p:nvPr/>
        </p:nvSpPr>
        <p:spPr bwMode="auto">
          <a:xfrm>
            <a:off x="30163" y="2066925"/>
            <a:ext cx="612775" cy="496888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r>
              <a:rPr lang="en-US" altLang="ru-RU" sz="2800" b="1">
                <a:solidFill>
                  <a:srgbClr val="5F5F5F"/>
                </a:solidFill>
              </a:rPr>
              <a:t>?</a:t>
            </a:r>
            <a:endParaRPr lang="ru-RU" altLang="ru-RU" sz="2800" b="1">
              <a:solidFill>
                <a:srgbClr val="5F5F5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9"/>
          <p:cNvSpPr txBox="1">
            <a:spLocks noGrp="1" noChangeArrowheads="1"/>
          </p:cNvSpPr>
          <p:nvPr/>
        </p:nvSpPr>
        <p:spPr bwMode="auto">
          <a:xfrm>
            <a:off x="3522663" y="45720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/>
              <a:t>БНТУ - Ивашутин А.Л.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09600" y="141288"/>
            <a:ext cx="8229600" cy="630237"/>
          </a:xfrm>
          <a:solidFill>
            <a:srgbClr val="FAE7D5"/>
          </a:soli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eaLnBrk="1" hangingPunct="1"/>
            <a:r>
              <a:rPr lang="en-US" altLang="ru-RU" sz="2800" b="1" dirty="0">
                <a:solidFill>
                  <a:srgbClr val="990000"/>
                </a:solidFill>
              </a:rPr>
              <a:t>GRAMMAR REFERENCE</a:t>
            </a:r>
            <a:endParaRPr lang="ru-RU" altLang="ru-RU" sz="2800" b="1" dirty="0">
              <a:solidFill>
                <a:srgbClr val="990000"/>
              </a:solidFill>
            </a:endParaRPr>
          </a:p>
        </p:txBody>
      </p:sp>
      <p:sp>
        <p:nvSpPr>
          <p:cNvPr id="8196" name="Rectangle 3" descr="Пергамент"/>
          <p:cNvSpPr>
            <a:spLocks noChangeArrowheads="1"/>
          </p:cNvSpPr>
          <p:nvPr/>
        </p:nvSpPr>
        <p:spPr bwMode="auto">
          <a:xfrm>
            <a:off x="611188" y="842963"/>
            <a:ext cx="8286750" cy="415925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914400" lvl="1" indent="-457200" eaLnBrk="1" hangingPunct="1">
              <a:buFontTx/>
              <a:buAutoNum type="arabicPeriod"/>
            </a:pPr>
            <a:r>
              <a:rPr lang="en-US" altLang="ru-RU" b="1" dirty="0" smtClean="0">
                <a:hlinkClick r:id="rId2" action="ppaction://hlinkfile"/>
              </a:rPr>
              <a:t>PRESENT </a:t>
            </a:r>
            <a:r>
              <a:rPr lang="en-US" altLang="ru-RU" b="1" dirty="0">
                <a:hlinkClick r:id="rId2" action="ppaction://hlinkfile"/>
              </a:rPr>
              <a:t>SIMPLE or PRESENT </a:t>
            </a:r>
            <a:r>
              <a:rPr lang="en-US" altLang="ru-RU" b="1" dirty="0" smtClean="0">
                <a:hlinkClick r:id="rId2" action="ppaction://hlinkfile"/>
              </a:rPr>
              <a:t>CONTINUOUS</a:t>
            </a:r>
          </a:p>
          <a:p>
            <a:pPr marL="914400" lvl="1" indent="-457200" eaLnBrk="1" hangingPunct="1">
              <a:buFontTx/>
              <a:buAutoNum type="arabicPeriod"/>
            </a:pPr>
            <a:endParaRPr lang="en-US" altLang="ru-RU" b="1" dirty="0" smtClean="0">
              <a:hlinkClick r:id="rId2" action="ppaction://hlinkfile"/>
            </a:endParaRPr>
          </a:p>
          <a:p>
            <a:pPr marL="914400" lvl="1" indent="-457200" eaLnBrk="1" hangingPunct="1">
              <a:buFontTx/>
              <a:buAutoNum type="arabicPeriod"/>
            </a:pPr>
            <a:r>
              <a:rPr lang="en-US" altLang="ru-RU" b="1" dirty="0" smtClean="0">
                <a:hlinkClick r:id="rId3" action="ppaction://hlinkfile"/>
              </a:rPr>
              <a:t>FUTURE TENSES</a:t>
            </a:r>
            <a:endParaRPr lang="en-US" altLang="ru-RU" b="1" dirty="0" smtClean="0">
              <a:hlinkClick r:id="rId2" action="ppaction://hlinkfile"/>
            </a:endParaRPr>
          </a:p>
          <a:p>
            <a:pPr marL="914400" lvl="1" indent="-457200" eaLnBrk="1" hangingPunct="1">
              <a:buFontTx/>
              <a:buAutoNum type="arabicPeriod"/>
            </a:pPr>
            <a:endParaRPr lang="en-US" altLang="ru-RU" b="1" dirty="0" smtClean="0">
              <a:hlinkClick r:id="rId2" action="ppaction://hlinkfile"/>
            </a:endParaRPr>
          </a:p>
          <a:p>
            <a:pPr marL="914400" lvl="1" indent="-457200" eaLnBrk="1" hangingPunct="1">
              <a:buFontTx/>
              <a:buAutoNum type="arabicPeriod"/>
            </a:pPr>
            <a:r>
              <a:rPr lang="en-US" altLang="ru-RU" b="1" dirty="0" smtClean="0">
                <a:hlinkClick r:id="rId4" action="ppaction://hlinkfile"/>
              </a:rPr>
              <a:t>PAST </a:t>
            </a:r>
            <a:r>
              <a:rPr lang="en-US" altLang="ru-RU" b="1" dirty="0">
                <a:hlinkClick r:id="rId4" action="ppaction://hlinkfile"/>
              </a:rPr>
              <a:t>SIMPLE VS PRESENT </a:t>
            </a:r>
            <a:r>
              <a:rPr lang="en-US" altLang="ru-RU" b="1" dirty="0" smtClean="0">
                <a:hlinkClick r:id="rId4" action="ppaction://hlinkfile"/>
              </a:rPr>
              <a:t>PERFECT</a:t>
            </a:r>
            <a:endParaRPr lang="en-US" altLang="ru-RU" b="1" dirty="0" smtClean="0">
              <a:hlinkClick r:id="rId5" action="ppaction://hlinkfile"/>
            </a:endParaRPr>
          </a:p>
          <a:p>
            <a:pPr marL="914400" lvl="1" indent="-457200" eaLnBrk="1" hangingPunct="1">
              <a:buFontTx/>
              <a:buAutoNum type="arabicPeriod"/>
            </a:pPr>
            <a:endParaRPr lang="en-US" altLang="ru-RU" sz="2000" b="1" dirty="0" smtClean="0"/>
          </a:p>
          <a:p>
            <a:pPr marL="914400" lvl="1" indent="-457200" eaLnBrk="1" hangingPunct="1">
              <a:buFontTx/>
              <a:buAutoNum type="arabicPeriod"/>
            </a:pPr>
            <a:r>
              <a:rPr lang="en-US" altLang="ru-RU" b="1" dirty="0">
                <a:hlinkClick r:id="rId6" action="ppaction://hlinkfile"/>
              </a:rPr>
              <a:t>LANGUAGE </a:t>
            </a:r>
            <a:r>
              <a:rPr lang="en-US" altLang="ru-RU" b="1" dirty="0" smtClean="0">
                <a:hlinkClick r:id="rId6" action="ppaction://hlinkfile"/>
              </a:rPr>
              <a:t>REVIEW</a:t>
            </a:r>
            <a:r>
              <a:rPr lang="ru-RU" altLang="ru-RU" b="1" dirty="0" smtClean="0"/>
              <a:t>                     </a:t>
            </a:r>
            <a:endParaRPr lang="en-US" altLang="ru-RU" b="1" dirty="0"/>
          </a:p>
          <a:p>
            <a:pPr marL="914400" lvl="1" indent="-457200" eaLnBrk="1" hangingPunct="1">
              <a:buFontTx/>
              <a:buAutoNum type="arabicPeriod"/>
            </a:pPr>
            <a:endParaRPr lang="ru-RU" altLang="ru-RU" sz="2800" b="1" dirty="0"/>
          </a:p>
          <a:p>
            <a:pPr marL="914400" lvl="1" indent="-457200" eaLnBrk="1" hangingPunct="1">
              <a:buFontTx/>
              <a:buAutoNum type="arabicPeriod"/>
            </a:pPr>
            <a:endParaRPr lang="en-US" altLang="ru-RU" sz="1000" b="1" dirty="0"/>
          </a:p>
          <a:p>
            <a:pPr marL="914400" lvl="1" indent="-457200" eaLnBrk="1" hangingPunct="1">
              <a:buFontTx/>
              <a:buAutoNum type="arabicPeriod"/>
            </a:pPr>
            <a:endParaRPr lang="ru-RU" altLang="ru-RU" sz="1000" b="1" dirty="0"/>
          </a:p>
          <a:p>
            <a:pPr marL="457200" indent="-457200" eaLnBrk="1" hangingPunct="1">
              <a:buFont typeface="Wingdings" pitchFamily="2" charset="2"/>
              <a:buAutoNum type="arabicPeriod"/>
            </a:pPr>
            <a:endParaRPr lang="ru-RU" altLang="ru-RU" sz="1000" b="1" dirty="0"/>
          </a:p>
        </p:txBody>
      </p:sp>
      <p:pic>
        <p:nvPicPr>
          <p:cNvPr id="8197" name="Рисунок 9" descr="lupa15.png">
            <a:hlinkClick r:id="rId7" action="ppaction://hlinkfile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4516438"/>
            <a:ext cx="6191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https://www.caa.ru/images/caa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464" y="2859782"/>
            <a:ext cx="3099618" cy="205199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2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0163" y="2571750"/>
            <a:ext cx="612775" cy="2411413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endParaRPr lang="en-US" altLang="ru-RU" sz="2000" b="1" dirty="0" smtClean="0"/>
          </a:p>
          <a:p>
            <a:pPr algn="ctr" eaLnBrk="1" hangingPunct="1"/>
            <a:endParaRPr lang="en-US" altLang="ru-RU" sz="2000" b="1" dirty="0"/>
          </a:p>
          <a:p>
            <a:pPr algn="ctr" eaLnBrk="1" hangingPunct="1"/>
            <a:r>
              <a:rPr lang="en-US" altLang="ru-RU" sz="2000" b="1" dirty="0" smtClean="0"/>
              <a:t>M</a:t>
            </a:r>
          </a:p>
          <a:p>
            <a:pPr algn="ctr" eaLnBrk="1" hangingPunct="1"/>
            <a:r>
              <a:rPr lang="en-US" altLang="ru-RU" sz="2000" b="1" dirty="0" smtClean="0"/>
              <a:t>E</a:t>
            </a:r>
          </a:p>
          <a:p>
            <a:pPr algn="ctr" eaLnBrk="1" hangingPunct="1"/>
            <a:r>
              <a:rPr lang="en-US" altLang="ru-RU" sz="2000" b="1" dirty="0" smtClean="0"/>
              <a:t>N</a:t>
            </a:r>
          </a:p>
          <a:p>
            <a:pPr algn="ctr" eaLnBrk="1" hangingPunct="1"/>
            <a:r>
              <a:rPr lang="en-US" altLang="ru-RU" sz="2000" b="1" dirty="0" smtClean="0"/>
              <a:t>U</a:t>
            </a:r>
            <a:endParaRPr lang="ru-RU" altLang="ru-RU" sz="2000" b="1" dirty="0"/>
          </a:p>
        </p:txBody>
      </p:sp>
      <p:sp>
        <p:nvSpPr>
          <p:cNvPr id="20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163" y="1582738"/>
            <a:ext cx="612775" cy="495300"/>
          </a:xfrm>
          <a:prstGeom prst="actionButtonForwardNex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1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163" y="1116013"/>
            <a:ext cx="612775" cy="493712"/>
          </a:xfrm>
          <a:prstGeom prst="actionButtonBackPreviou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2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0163" y="638175"/>
            <a:ext cx="612775" cy="527050"/>
          </a:xfrm>
          <a:prstGeom prst="actionButtonReturn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3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30163" y="141288"/>
            <a:ext cx="612775" cy="525462"/>
          </a:xfrm>
          <a:prstGeom prst="actionButtonHom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4" name="Прямоугольник 1">
            <a:hlinkClick r:id="rId11" action="ppaction://hlinkfile"/>
          </p:cNvPr>
          <p:cNvSpPr>
            <a:spLocks noChangeArrowheads="1"/>
          </p:cNvSpPr>
          <p:nvPr/>
        </p:nvSpPr>
        <p:spPr bwMode="auto">
          <a:xfrm>
            <a:off x="30163" y="2066925"/>
            <a:ext cx="612775" cy="496888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r>
              <a:rPr lang="en-US" altLang="ru-RU" sz="2800" b="1">
                <a:solidFill>
                  <a:srgbClr val="5F5F5F"/>
                </a:solidFill>
              </a:rPr>
              <a:t>?</a:t>
            </a:r>
            <a:endParaRPr lang="ru-RU" altLang="ru-RU" sz="2800" b="1">
              <a:solidFill>
                <a:srgbClr val="5F5F5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9"/>
          <p:cNvSpPr txBox="1">
            <a:spLocks noGrp="1" noChangeArrowheads="1"/>
          </p:cNvSpPr>
          <p:nvPr/>
        </p:nvSpPr>
        <p:spPr bwMode="auto">
          <a:xfrm>
            <a:off x="3522663" y="45720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/>
              <a:t>БНТУ - Ивашутин А.Л.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09600" y="141288"/>
            <a:ext cx="8229600" cy="571500"/>
          </a:xfrm>
          <a:solidFill>
            <a:srgbClr val="FAE7D5"/>
          </a:soli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ru-RU" sz="2800" b="1" dirty="0" smtClean="0">
                <a:solidFill>
                  <a:srgbClr val="800000"/>
                </a:solidFill>
              </a:rPr>
              <a:t>PRACTICE</a:t>
            </a:r>
            <a:endParaRPr lang="ru-RU" altLang="ru-RU" sz="2800" b="1" dirty="0" smtClean="0">
              <a:solidFill>
                <a:srgbClr val="800000"/>
              </a:solidFill>
            </a:endParaRPr>
          </a:p>
        </p:txBody>
      </p:sp>
      <p:sp>
        <p:nvSpPr>
          <p:cNvPr id="9220" name="Rectangle 3" descr="Пергамент"/>
          <p:cNvSpPr>
            <a:spLocks noChangeArrowheads="1"/>
          </p:cNvSpPr>
          <p:nvPr/>
        </p:nvSpPr>
        <p:spPr bwMode="auto">
          <a:xfrm>
            <a:off x="611188" y="788988"/>
            <a:ext cx="8286750" cy="41814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 eaLnBrk="1" hangingPunct="1">
              <a:buFont typeface="Times New Roman" pitchFamily="18" charset="0"/>
              <a:buAutoNum type="arabicPeriod"/>
            </a:pPr>
            <a:endParaRPr lang="en-US" sz="4000" b="1" dirty="0" smtClean="0">
              <a:solidFill>
                <a:srgbClr val="800000"/>
              </a:solidFill>
              <a:hlinkClick r:id="rId2" action="ppaction://hlinksldjump"/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sz="2600" b="1" dirty="0" smtClean="0">
                <a:solidFill>
                  <a:srgbClr val="800000"/>
                </a:solidFill>
                <a:hlinkClick r:id="rId2" action="ppaction://hlinksldjump"/>
              </a:rPr>
              <a:t>BRANDS</a:t>
            </a:r>
            <a:endParaRPr lang="ru-RU" sz="26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endParaRPr lang="ru-RU" sz="2600" b="1" dirty="0" smtClean="0">
              <a:solidFill>
                <a:srgbClr val="800000"/>
              </a:solidFill>
            </a:endParaRPr>
          </a:p>
          <a:p>
            <a:pPr marL="457200" lvl="2" indent="-457200" eaLnBrk="1" hangingPunct="1">
              <a:buFont typeface="+mj-lt"/>
              <a:buAutoNum type="arabicPeriod" startAt="2"/>
            </a:pPr>
            <a:r>
              <a:rPr lang="en-US" sz="2600" b="1" dirty="0" smtClean="0">
                <a:solidFill>
                  <a:srgbClr val="800000"/>
                </a:solidFill>
                <a:hlinkClick r:id="rId3" action="ppaction://hlinksldjump"/>
              </a:rPr>
              <a:t>TRAVEL</a:t>
            </a:r>
            <a:endParaRPr lang="ru-RU" sz="2600" b="1" dirty="0" smtClean="0">
              <a:solidFill>
                <a:srgbClr val="800000"/>
              </a:solidFill>
            </a:endParaRPr>
          </a:p>
          <a:p>
            <a:pPr marL="457200" lvl="2" indent="-457200" eaLnBrk="1" hangingPunct="1">
              <a:buFont typeface="+mj-lt"/>
              <a:buAutoNum type="arabicPeriod" startAt="2"/>
            </a:pPr>
            <a:endParaRPr lang="ru-RU" sz="26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+mj-lt"/>
              <a:buAutoNum type="arabicPeriod" startAt="3"/>
            </a:pPr>
            <a:r>
              <a:rPr lang="en-US" sz="2600" b="1" dirty="0" smtClean="0">
                <a:solidFill>
                  <a:srgbClr val="800000"/>
                </a:solidFill>
                <a:hlinkClick r:id="rId4" action="ppaction://hlinksldjump"/>
              </a:rPr>
              <a:t>CHANGE</a:t>
            </a:r>
            <a:endParaRPr lang="en-US" sz="26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+mj-lt"/>
              <a:buAutoNum type="arabicPeriod" startAt="3"/>
            </a:pPr>
            <a:endParaRPr lang="ru-RU" sz="14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 startAt="3"/>
            </a:pPr>
            <a:endParaRPr lang="en-US" sz="1050" b="1" dirty="0">
              <a:solidFill>
                <a:srgbClr val="800000"/>
              </a:solidFill>
            </a:endParaRPr>
          </a:p>
          <a:p>
            <a:pPr marL="742950" lvl="1" indent="-285750" eaLnBrk="1" hangingPunct="1">
              <a:buFont typeface="Wingdings" pitchFamily="2" charset="2"/>
              <a:buNone/>
            </a:pPr>
            <a:endParaRPr lang="ru-RU" altLang="ru-RU" sz="1800" b="1" dirty="0"/>
          </a:p>
        </p:txBody>
      </p:sp>
      <p:pic>
        <p:nvPicPr>
          <p:cNvPr id="9221" name="Рисунок 9" descr="lupa15.pn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4516438"/>
            <a:ext cx="6191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https://www.executivetraveller.com/photos/view/size:1500,844/5f4ca628bc404ac793884bacdd799465-qantas-east-west-1200a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99245"/>
            <a:ext cx="2070284" cy="1529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s://t4.ftcdn.net/jpg/02/83/48/65/240_F_283486506_4oxRYxMkmw0d94kEd9njfdhfZcFtFu7A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98860"/>
            <a:ext cx="1941089" cy="13165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Lady Boss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637" y="3003798"/>
            <a:ext cx="1910756" cy="151264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ямоугольник 2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0163" y="2571750"/>
            <a:ext cx="612775" cy="2411413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endParaRPr lang="en-US" altLang="ru-RU" sz="2000" b="1" dirty="0" smtClean="0"/>
          </a:p>
          <a:p>
            <a:pPr algn="ctr" eaLnBrk="1" hangingPunct="1"/>
            <a:endParaRPr lang="en-US" altLang="ru-RU" sz="2000" b="1" dirty="0"/>
          </a:p>
          <a:p>
            <a:pPr algn="ctr" eaLnBrk="1" hangingPunct="1"/>
            <a:r>
              <a:rPr lang="en-US" altLang="ru-RU" sz="2000" b="1" dirty="0" smtClean="0"/>
              <a:t>M</a:t>
            </a:r>
          </a:p>
          <a:p>
            <a:pPr algn="ctr" eaLnBrk="1" hangingPunct="1"/>
            <a:r>
              <a:rPr lang="en-US" altLang="ru-RU" sz="2000" b="1" dirty="0" smtClean="0"/>
              <a:t>E</a:t>
            </a:r>
          </a:p>
          <a:p>
            <a:pPr algn="ctr" eaLnBrk="1" hangingPunct="1"/>
            <a:r>
              <a:rPr lang="en-US" altLang="ru-RU" sz="2000" b="1" dirty="0" smtClean="0"/>
              <a:t>N</a:t>
            </a:r>
          </a:p>
          <a:p>
            <a:pPr algn="ctr" eaLnBrk="1" hangingPunct="1"/>
            <a:r>
              <a:rPr lang="en-US" altLang="ru-RU" sz="2000" b="1" dirty="0" smtClean="0"/>
              <a:t>U</a:t>
            </a:r>
            <a:endParaRPr lang="ru-RU" altLang="ru-RU" sz="2000" b="1" dirty="0"/>
          </a:p>
        </p:txBody>
      </p:sp>
      <p:sp>
        <p:nvSpPr>
          <p:cNvPr id="22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163" y="1582738"/>
            <a:ext cx="612775" cy="495300"/>
          </a:xfrm>
          <a:prstGeom prst="actionButtonForwardNex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3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163" y="1116013"/>
            <a:ext cx="612775" cy="493712"/>
          </a:xfrm>
          <a:prstGeom prst="actionButtonBackPreviou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4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0163" y="638175"/>
            <a:ext cx="612775" cy="527050"/>
          </a:xfrm>
          <a:prstGeom prst="actionButtonReturn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5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30163" y="141288"/>
            <a:ext cx="612775" cy="525462"/>
          </a:xfrm>
          <a:prstGeom prst="actionButtonHom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6" name="Прямоугольник 1">
            <a:hlinkClick r:id="rId11" action="ppaction://hlinkfile"/>
          </p:cNvPr>
          <p:cNvSpPr>
            <a:spLocks noChangeArrowheads="1"/>
          </p:cNvSpPr>
          <p:nvPr/>
        </p:nvSpPr>
        <p:spPr bwMode="auto">
          <a:xfrm>
            <a:off x="30163" y="2066925"/>
            <a:ext cx="612775" cy="496888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r>
              <a:rPr lang="en-US" altLang="ru-RU" sz="2800" b="1">
                <a:solidFill>
                  <a:srgbClr val="5F5F5F"/>
                </a:solidFill>
              </a:rPr>
              <a:t>?</a:t>
            </a:r>
            <a:endParaRPr lang="ru-RU" altLang="ru-RU" sz="2800" b="1">
              <a:solidFill>
                <a:srgbClr val="5F5F5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9"/>
          <p:cNvSpPr txBox="1">
            <a:spLocks noGrp="1" noChangeArrowheads="1"/>
          </p:cNvSpPr>
          <p:nvPr/>
        </p:nvSpPr>
        <p:spPr bwMode="auto">
          <a:xfrm>
            <a:off x="3522663" y="45720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/>
              <a:t>БНТУ - Ивашутин А.Л.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09600" y="141288"/>
            <a:ext cx="8229600" cy="571500"/>
          </a:xfrm>
          <a:solidFill>
            <a:srgbClr val="FAE7D5"/>
          </a:soli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marL="457200" indent="-457200" eaLnBrk="1" hangingPunct="1"/>
            <a:r>
              <a:rPr lang="en-US" sz="2800" b="1" dirty="0">
                <a:solidFill>
                  <a:srgbClr val="800000"/>
                </a:solidFill>
              </a:rPr>
              <a:t>BRANDS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9220" name="Rectangle 3" descr="Пергамент"/>
          <p:cNvSpPr>
            <a:spLocks noChangeArrowheads="1"/>
          </p:cNvSpPr>
          <p:nvPr/>
        </p:nvSpPr>
        <p:spPr bwMode="auto">
          <a:xfrm>
            <a:off x="611188" y="788988"/>
            <a:ext cx="8286750" cy="41814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 eaLnBrk="1" hangingPunct="1">
              <a:lnSpc>
                <a:spcPct val="150000"/>
              </a:lnSpc>
              <a:buFont typeface="Times New Roman" pitchFamily="18" charset="0"/>
              <a:buAutoNum type="arabicPeriod"/>
            </a:pPr>
            <a:endParaRPr lang="ru-RU" b="1" dirty="0" smtClean="0">
              <a:solidFill>
                <a:srgbClr val="800000"/>
              </a:solidFill>
              <a:hlinkClick r:id="rId2" action="ppaction://hlinkfile"/>
            </a:endParaRPr>
          </a:p>
          <a:p>
            <a:pPr marL="457200" indent="-457200" eaLnBrk="1" hangingPunct="1">
              <a:lnSpc>
                <a:spcPct val="150000"/>
              </a:lnSpc>
              <a:buFont typeface="Times New Roman" pitchFamily="18" charset="0"/>
              <a:buAutoNum type="arabicPeriod"/>
            </a:pPr>
            <a:r>
              <a:rPr lang="en-US" b="1" dirty="0" smtClean="0">
                <a:solidFill>
                  <a:srgbClr val="800000"/>
                </a:solidFill>
                <a:hlinkClick r:id="rId2" action="ppaction://hlinkfile"/>
              </a:rPr>
              <a:t>BRAND BRANDING</a:t>
            </a:r>
            <a:endParaRPr lang="ru-RU" b="1" dirty="0" smtClean="0">
              <a:solidFill>
                <a:srgbClr val="800000"/>
              </a:solidFill>
            </a:endParaRPr>
          </a:p>
          <a:p>
            <a:pPr marL="457200" lvl="2" indent="-457200" eaLnBrk="1" hangingPunct="1">
              <a:lnSpc>
                <a:spcPct val="150000"/>
              </a:lnSpc>
              <a:buFont typeface="+mj-lt"/>
              <a:buAutoNum type="arabicPeriod" startAt="2"/>
            </a:pPr>
            <a:r>
              <a:rPr lang="en-US" b="1" dirty="0" smtClean="0">
                <a:solidFill>
                  <a:srgbClr val="800000"/>
                </a:solidFill>
                <a:hlinkClick r:id="rId3" action="ppaction://hlinkfile"/>
              </a:rPr>
              <a:t>BRAND MANAGEMENT</a:t>
            </a:r>
            <a:endParaRPr lang="en-US" b="1" dirty="0" smtClean="0">
              <a:solidFill>
                <a:srgbClr val="800000"/>
              </a:solidFill>
            </a:endParaRPr>
          </a:p>
          <a:p>
            <a:pPr marL="457200" lvl="2" indent="-457200" eaLnBrk="1" hangingPunct="1">
              <a:lnSpc>
                <a:spcPct val="150000"/>
              </a:lnSpc>
              <a:buFont typeface="+mj-lt"/>
              <a:buAutoNum type="arabicPeriod" startAt="2"/>
            </a:pPr>
            <a:r>
              <a:rPr lang="en-US" b="1" dirty="0" smtClean="0">
                <a:solidFill>
                  <a:srgbClr val="800000"/>
                </a:solidFill>
                <a:hlinkClick r:id="rId4" action="ppaction://hlinkfile"/>
              </a:rPr>
              <a:t>BRAND LOYALTY</a:t>
            </a:r>
            <a:endParaRPr lang="en-US" b="1" dirty="0" smtClean="0">
              <a:solidFill>
                <a:srgbClr val="800000"/>
              </a:solidFill>
            </a:endParaRPr>
          </a:p>
          <a:p>
            <a:pPr marL="457200" lvl="2" indent="-457200" eaLnBrk="1" hangingPunct="1">
              <a:lnSpc>
                <a:spcPct val="150000"/>
              </a:lnSpc>
              <a:buFont typeface="+mj-lt"/>
              <a:buAutoNum type="arabicPeriod" startAt="2"/>
            </a:pPr>
            <a:r>
              <a:rPr lang="en-US" b="1" dirty="0" smtClean="0">
                <a:solidFill>
                  <a:srgbClr val="800000"/>
                </a:solidFill>
                <a:hlinkClick r:id="rId5" action="ppaction://hlinkfile"/>
              </a:rPr>
              <a:t>BRAND PROTECTION</a:t>
            </a:r>
            <a:endParaRPr lang="en-US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+mj-lt"/>
              <a:buAutoNum type="arabicPeriod" startAt="3"/>
            </a:pPr>
            <a:endParaRPr lang="ru-RU" sz="11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 startAt="3"/>
            </a:pPr>
            <a:endParaRPr lang="en-US" sz="900" b="1" dirty="0">
              <a:solidFill>
                <a:srgbClr val="800000"/>
              </a:solidFill>
            </a:endParaRPr>
          </a:p>
          <a:p>
            <a:pPr marL="742950" lvl="1" indent="-285750" eaLnBrk="1" hangingPunct="1">
              <a:buFont typeface="Wingdings" pitchFamily="2" charset="2"/>
              <a:buNone/>
            </a:pPr>
            <a:endParaRPr lang="ru-RU" altLang="ru-RU" sz="1400" b="1" dirty="0"/>
          </a:p>
        </p:txBody>
      </p:sp>
      <p:pic>
        <p:nvPicPr>
          <p:cNvPr id="1026" name="Picture 2" descr="https://t4.ftcdn.net/jpg/02/53/45/27/240_F_253452723_493BwrzWmkBecviSt825WyDSqbxuqWi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864145"/>
            <a:ext cx="3240360" cy="221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2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0163" y="2571750"/>
            <a:ext cx="612775" cy="2411413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endParaRPr lang="en-US" altLang="ru-RU" sz="2000" b="1" dirty="0" smtClean="0"/>
          </a:p>
          <a:p>
            <a:pPr algn="ctr" eaLnBrk="1" hangingPunct="1"/>
            <a:endParaRPr lang="en-US" altLang="ru-RU" sz="2000" b="1" dirty="0"/>
          </a:p>
          <a:p>
            <a:pPr algn="ctr" eaLnBrk="1" hangingPunct="1"/>
            <a:r>
              <a:rPr lang="en-US" altLang="ru-RU" sz="2000" b="1" dirty="0" smtClean="0"/>
              <a:t>M</a:t>
            </a:r>
          </a:p>
          <a:p>
            <a:pPr algn="ctr" eaLnBrk="1" hangingPunct="1"/>
            <a:r>
              <a:rPr lang="en-US" altLang="ru-RU" sz="2000" b="1" dirty="0" smtClean="0"/>
              <a:t>E</a:t>
            </a:r>
          </a:p>
          <a:p>
            <a:pPr algn="ctr" eaLnBrk="1" hangingPunct="1"/>
            <a:r>
              <a:rPr lang="en-US" altLang="ru-RU" sz="2000" b="1" dirty="0" smtClean="0"/>
              <a:t>N</a:t>
            </a:r>
          </a:p>
          <a:p>
            <a:pPr algn="ctr" eaLnBrk="1" hangingPunct="1"/>
            <a:r>
              <a:rPr lang="en-US" altLang="ru-RU" sz="2000" b="1" dirty="0" smtClean="0"/>
              <a:t>U</a:t>
            </a:r>
            <a:endParaRPr lang="ru-RU" altLang="ru-RU" sz="2000" b="1" dirty="0"/>
          </a:p>
        </p:txBody>
      </p:sp>
      <p:sp>
        <p:nvSpPr>
          <p:cNvPr id="20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163" y="1582738"/>
            <a:ext cx="612775" cy="495300"/>
          </a:xfrm>
          <a:prstGeom prst="actionButtonForwardNex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1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163" y="1116013"/>
            <a:ext cx="612775" cy="493712"/>
          </a:xfrm>
          <a:prstGeom prst="actionButtonBackPreviou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2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0163" y="638175"/>
            <a:ext cx="612775" cy="527050"/>
          </a:xfrm>
          <a:prstGeom prst="actionButtonReturn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3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30163" y="141288"/>
            <a:ext cx="612775" cy="525462"/>
          </a:xfrm>
          <a:prstGeom prst="actionButtonHom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4" name="Прямоугольник 1">
            <a:hlinkClick r:id="rId8" action="ppaction://hlinkfile"/>
          </p:cNvPr>
          <p:cNvSpPr>
            <a:spLocks noChangeArrowheads="1"/>
          </p:cNvSpPr>
          <p:nvPr/>
        </p:nvSpPr>
        <p:spPr bwMode="auto">
          <a:xfrm>
            <a:off x="30163" y="2066925"/>
            <a:ext cx="612775" cy="496888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r>
              <a:rPr lang="en-US" altLang="ru-RU" sz="2800" b="1">
                <a:solidFill>
                  <a:srgbClr val="5F5F5F"/>
                </a:solidFill>
              </a:rPr>
              <a:t>?</a:t>
            </a:r>
            <a:endParaRPr lang="ru-RU" altLang="ru-RU" sz="2800" b="1">
              <a:solidFill>
                <a:srgbClr val="5F5F5F"/>
              </a:solidFill>
            </a:endParaRPr>
          </a:p>
        </p:txBody>
      </p:sp>
      <p:pic>
        <p:nvPicPr>
          <p:cNvPr id="25" name="Рисунок 9" descr="lupa15.png">
            <a:hlinkClick r:id="rId9" action="ppaction://hlinkfile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4516438"/>
            <a:ext cx="6191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267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9"/>
          <p:cNvSpPr txBox="1">
            <a:spLocks noGrp="1" noChangeArrowheads="1"/>
          </p:cNvSpPr>
          <p:nvPr/>
        </p:nvSpPr>
        <p:spPr bwMode="auto">
          <a:xfrm>
            <a:off x="3522663" y="45720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/>
              <a:t>БНТУ - Ивашутин А.Л.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09600" y="141288"/>
            <a:ext cx="8229600" cy="571500"/>
          </a:xfrm>
          <a:solidFill>
            <a:srgbClr val="FAE7D5"/>
          </a:soli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marL="457200" lvl="2" indent="-457200" eaLnBrk="1" hangingPunct="1"/>
            <a:r>
              <a:rPr lang="en-US" sz="2800" b="1" dirty="0">
                <a:solidFill>
                  <a:srgbClr val="800000"/>
                </a:solidFill>
              </a:rPr>
              <a:t>TRAVEL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9220" name="Rectangle 3" descr="Пергамент"/>
          <p:cNvSpPr>
            <a:spLocks noChangeArrowheads="1"/>
          </p:cNvSpPr>
          <p:nvPr/>
        </p:nvSpPr>
        <p:spPr bwMode="auto">
          <a:xfrm>
            <a:off x="611188" y="788988"/>
            <a:ext cx="8286750" cy="41814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b="1" dirty="0">
                <a:solidFill>
                  <a:srgbClr val="800000"/>
                </a:solidFill>
                <a:hlinkClick r:id="rId2" action="ppaction://hlinkfile"/>
              </a:rPr>
              <a:t>TRAVELLING ON BUSINESS</a:t>
            </a:r>
            <a:endParaRPr lang="en-US" b="1" dirty="0">
              <a:solidFill>
                <a:srgbClr val="800000"/>
              </a:solidFill>
              <a:hlinkClick r:id="rId3" action="ppaction://hlinkfile"/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b="1" dirty="0">
                <a:solidFill>
                  <a:srgbClr val="800000"/>
                </a:solidFill>
                <a:hlinkClick r:id="rId4" action="ppaction://hlinkfile"/>
              </a:rPr>
              <a:t>BUSINESS TRAVELLERS’ PROBLEMS AND PRIORITIES</a:t>
            </a:r>
            <a:endParaRPr lang="en-US" b="1" dirty="0">
              <a:solidFill>
                <a:srgbClr val="800000"/>
              </a:solidFill>
              <a:hlinkClick r:id="rId3" action="ppaction://hlinkfile"/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b="1" dirty="0" smtClean="0">
                <a:solidFill>
                  <a:srgbClr val="800000"/>
                </a:solidFill>
                <a:hlinkClick r:id="rId5" action="ppaction://hlinkfile"/>
              </a:rPr>
              <a:t>BOOKING </a:t>
            </a:r>
            <a:r>
              <a:rPr lang="en-US" b="1" dirty="0">
                <a:solidFill>
                  <a:srgbClr val="800000"/>
                </a:solidFill>
                <a:hlinkClick r:id="rId5" action="ppaction://hlinkfile"/>
              </a:rPr>
              <a:t>A </a:t>
            </a:r>
            <a:r>
              <a:rPr lang="en-US" b="1" dirty="0" smtClean="0">
                <a:solidFill>
                  <a:srgbClr val="800000"/>
                </a:solidFill>
                <a:hlinkClick r:id="rId5" action="ppaction://hlinkfile"/>
              </a:rPr>
              <a:t>HOTEL</a:t>
            </a:r>
            <a:endParaRPr lang="en-US" b="1" dirty="0" smtClean="0">
              <a:solidFill>
                <a:srgbClr val="800000"/>
              </a:solidFill>
              <a:hlinkClick r:id="rId3" action="ppaction://hlinkfile"/>
            </a:endParaRPr>
          </a:p>
          <a:p>
            <a:pPr marL="457200" indent="-457200" eaLnBrk="1" hangingPunct="1">
              <a:buFont typeface="+mj-lt"/>
              <a:buAutoNum type="arabicPeriod" startAt="3"/>
            </a:pPr>
            <a:endParaRPr lang="ru-RU" sz="11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 startAt="3"/>
            </a:pPr>
            <a:endParaRPr lang="en-US" sz="900" b="1" dirty="0">
              <a:solidFill>
                <a:srgbClr val="800000"/>
              </a:solidFill>
            </a:endParaRPr>
          </a:p>
          <a:p>
            <a:pPr marL="742950" lvl="1" indent="-285750" eaLnBrk="1" hangingPunct="1">
              <a:buFont typeface="Wingdings" pitchFamily="2" charset="2"/>
              <a:buNone/>
            </a:pPr>
            <a:endParaRPr lang="ru-RU" altLang="ru-RU" sz="1400" b="1" dirty="0"/>
          </a:p>
        </p:txBody>
      </p:sp>
      <p:pic>
        <p:nvPicPr>
          <p:cNvPr id="3074" name="Picture 2" descr="Привлекательная кавказская женщина-пассажир самолета сидит на удобном сиденье, слушая музыку в наушниках во время работы на современном ноутбуке с макетом области с использованием беспроводного соединения на борту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98679"/>
            <a:ext cx="371475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2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0163" y="2571750"/>
            <a:ext cx="612775" cy="2411413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endParaRPr lang="en-US" altLang="ru-RU" sz="2000" b="1" dirty="0" smtClean="0"/>
          </a:p>
          <a:p>
            <a:pPr algn="ctr" eaLnBrk="1" hangingPunct="1"/>
            <a:endParaRPr lang="en-US" altLang="ru-RU" sz="2000" b="1" dirty="0"/>
          </a:p>
          <a:p>
            <a:pPr algn="ctr" eaLnBrk="1" hangingPunct="1"/>
            <a:r>
              <a:rPr lang="en-US" altLang="ru-RU" sz="2000" b="1" dirty="0" smtClean="0"/>
              <a:t>M</a:t>
            </a:r>
          </a:p>
          <a:p>
            <a:pPr algn="ctr" eaLnBrk="1" hangingPunct="1"/>
            <a:r>
              <a:rPr lang="en-US" altLang="ru-RU" sz="2000" b="1" dirty="0" smtClean="0"/>
              <a:t>E</a:t>
            </a:r>
          </a:p>
          <a:p>
            <a:pPr algn="ctr" eaLnBrk="1" hangingPunct="1"/>
            <a:r>
              <a:rPr lang="en-US" altLang="ru-RU" sz="2000" b="1" dirty="0" smtClean="0"/>
              <a:t>N</a:t>
            </a:r>
          </a:p>
          <a:p>
            <a:pPr algn="ctr" eaLnBrk="1" hangingPunct="1"/>
            <a:r>
              <a:rPr lang="en-US" altLang="ru-RU" sz="2000" b="1" dirty="0" smtClean="0"/>
              <a:t>U</a:t>
            </a:r>
            <a:endParaRPr lang="ru-RU" altLang="ru-RU" sz="2000" b="1" dirty="0"/>
          </a:p>
        </p:txBody>
      </p:sp>
      <p:sp>
        <p:nvSpPr>
          <p:cNvPr id="20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163" y="1582738"/>
            <a:ext cx="612775" cy="495300"/>
          </a:xfrm>
          <a:prstGeom prst="actionButtonForwardNex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1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163" y="1116013"/>
            <a:ext cx="612775" cy="493712"/>
          </a:xfrm>
          <a:prstGeom prst="actionButtonBackPreviou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2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0163" y="638175"/>
            <a:ext cx="612775" cy="527050"/>
          </a:xfrm>
          <a:prstGeom prst="actionButtonReturn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3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30163" y="141288"/>
            <a:ext cx="612775" cy="525462"/>
          </a:xfrm>
          <a:prstGeom prst="actionButtonHom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4" name="Прямоугольник 1">
            <a:hlinkClick r:id="rId8" action="ppaction://hlinkfile"/>
          </p:cNvPr>
          <p:cNvSpPr>
            <a:spLocks noChangeArrowheads="1"/>
          </p:cNvSpPr>
          <p:nvPr/>
        </p:nvSpPr>
        <p:spPr bwMode="auto">
          <a:xfrm>
            <a:off x="30163" y="2066925"/>
            <a:ext cx="612775" cy="496888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r>
              <a:rPr lang="en-US" altLang="ru-RU" sz="2800" b="1">
                <a:solidFill>
                  <a:srgbClr val="5F5F5F"/>
                </a:solidFill>
              </a:rPr>
              <a:t>?</a:t>
            </a:r>
            <a:endParaRPr lang="ru-RU" altLang="ru-RU" sz="2800" b="1">
              <a:solidFill>
                <a:srgbClr val="5F5F5F"/>
              </a:solidFill>
            </a:endParaRPr>
          </a:p>
        </p:txBody>
      </p:sp>
      <p:pic>
        <p:nvPicPr>
          <p:cNvPr id="25" name="Рисунок 9" descr="lupa15.png">
            <a:hlinkClick r:id="rId9" action="ppaction://hlinkfile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4516438"/>
            <a:ext cx="6191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322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9"/>
          <p:cNvSpPr txBox="1">
            <a:spLocks noGrp="1" noChangeArrowheads="1"/>
          </p:cNvSpPr>
          <p:nvPr/>
        </p:nvSpPr>
        <p:spPr bwMode="auto">
          <a:xfrm>
            <a:off x="3522663" y="45720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/>
              <a:t>БНТУ - Ивашутин А.Л.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09600" y="141288"/>
            <a:ext cx="8229600" cy="571500"/>
          </a:xfrm>
          <a:solidFill>
            <a:srgbClr val="FAE7D5"/>
          </a:soli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marL="457200" indent="-457200" eaLnBrk="1" hangingPunct="1"/>
            <a:r>
              <a:rPr lang="en-US" sz="2800" b="1" dirty="0">
                <a:solidFill>
                  <a:srgbClr val="800000"/>
                </a:solidFill>
              </a:rPr>
              <a:t>CHANGE</a:t>
            </a:r>
          </a:p>
        </p:txBody>
      </p:sp>
      <p:sp>
        <p:nvSpPr>
          <p:cNvPr id="9220" name="Rectangle 3" descr="Пергамент"/>
          <p:cNvSpPr>
            <a:spLocks noChangeArrowheads="1"/>
          </p:cNvSpPr>
          <p:nvPr/>
        </p:nvSpPr>
        <p:spPr bwMode="auto">
          <a:xfrm>
            <a:off x="611188" y="788988"/>
            <a:ext cx="8286750" cy="41814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b="1" dirty="0">
                <a:solidFill>
                  <a:srgbClr val="800000"/>
                </a:solidFill>
                <a:hlinkClick r:id="rId2" action="ppaction://hlinkfile"/>
              </a:rPr>
              <a:t>ATTITUDE TO CHANGE, GOING THROUGH </a:t>
            </a:r>
            <a:r>
              <a:rPr lang="en-US" b="1" dirty="0" smtClean="0">
                <a:solidFill>
                  <a:srgbClr val="800000"/>
                </a:solidFill>
                <a:hlinkClick r:id="rId2" action="ppaction://hlinkfile"/>
              </a:rPr>
              <a:t>CHANGE</a:t>
            </a:r>
            <a:endParaRPr lang="en-US" b="1" dirty="0" smtClean="0">
              <a:solidFill>
                <a:srgbClr val="800000"/>
              </a:solidFill>
              <a:hlinkClick r:id="rId3" action="ppaction://hlinkfile"/>
            </a:endParaRPr>
          </a:p>
          <a:p>
            <a:pPr marL="457200" indent="-457200" eaLnBrk="1" hangingPunct="1">
              <a:buFont typeface="Times New Roman" pitchFamily="18" charset="0"/>
              <a:buAutoNum type="arabicPeriod"/>
            </a:pPr>
            <a:r>
              <a:rPr lang="en-US" b="1" dirty="0">
                <a:solidFill>
                  <a:srgbClr val="800000"/>
                </a:solidFill>
                <a:hlinkClick r:id="rId4" action="ppaction://hlinkfile"/>
              </a:rPr>
              <a:t>HELPING COMPANIES TO CHANGE, RESISTANCE TO </a:t>
            </a:r>
            <a:r>
              <a:rPr lang="en-US" b="1" dirty="0" smtClean="0">
                <a:solidFill>
                  <a:srgbClr val="800000"/>
                </a:solidFill>
                <a:hlinkClick r:id="rId4" action="ppaction://hlinkfile"/>
              </a:rPr>
              <a:t>CHANGE</a:t>
            </a:r>
            <a:endParaRPr lang="en-US" b="1" dirty="0" smtClean="0">
              <a:solidFill>
                <a:srgbClr val="800000"/>
              </a:solidFill>
              <a:hlinkClick r:id="rId3" action="ppaction://hlinkfile"/>
            </a:endParaRPr>
          </a:p>
          <a:p>
            <a:pPr marL="457200" indent="-457200" eaLnBrk="1" hangingPunct="1">
              <a:buFont typeface="+mj-lt"/>
              <a:buAutoNum type="arabicPeriod" startAt="3"/>
            </a:pPr>
            <a:endParaRPr lang="ru-RU" sz="1100" b="1" dirty="0" smtClean="0">
              <a:solidFill>
                <a:srgbClr val="800000"/>
              </a:solidFill>
            </a:endParaRPr>
          </a:p>
          <a:p>
            <a:pPr marL="457200" indent="-457200" eaLnBrk="1" hangingPunct="1">
              <a:buFont typeface="Times New Roman" pitchFamily="18" charset="0"/>
              <a:buAutoNum type="arabicPeriod" startAt="3"/>
            </a:pPr>
            <a:endParaRPr lang="en-US" sz="900" b="1" dirty="0">
              <a:solidFill>
                <a:srgbClr val="800000"/>
              </a:solidFill>
            </a:endParaRPr>
          </a:p>
          <a:p>
            <a:pPr marL="742950" lvl="1" indent="-285750" eaLnBrk="1" hangingPunct="1">
              <a:buFont typeface="Wingdings" pitchFamily="2" charset="2"/>
              <a:buNone/>
            </a:pPr>
            <a:endParaRPr lang="ru-RU" altLang="ru-RU" sz="1400" b="1" dirty="0"/>
          </a:p>
        </p:txBody>
      </p:sp>
      <p:pic>
        <p:nvPicPr>
          <p:cNvPr id="4098" name="Picture 2" descr="https://im0-tub-ru.yandex.net/i?id=940ebe05654d29fe4092c009e59d0256&amp;ref=rim&amp;n=33&amp;w=150&amp;h=1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427734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t4.ftcdn.net/jpg/02/28/02/51/240_F_228025103_4Zzjj3d49bId7hNl1iduCEniJPsU51X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" y="3011678"/>
            <a:ext cx="5832645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2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0163" y="2571750"/>
            <a:ext cx="612775" cy="2411413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endParaRPr lang="en-US" altLang="ru-RU" sz="2000" b="1" dirty="0" smtClean="0"/>
          </a:p>
          <a:p>
            <a:pPr algn="ctr" eaLnBrk="1" hangingPunct="1"/>
            <a:endParaRPr lang="en-US" altLang="ru-RU" sz="2000" b="1" dirty="0"/>
          </a:p>
          <a:p>
            <a:pPr algn="ctr" eaLnBrk="1" hangingPunct="1"/>
            <a:r>
              <a:rPr lang="en-US" altLang="ru-RU" sz="2000" b="1" dirty="0" smtClean="0"/>
              <a:t>M</a:t>
            </a:r>
          </a:p>
          <a:p>
            <a:pPr algn="ctr" eaLnBrk="1" hangingPunct="1"/>
            <a:r>
              <a:rPr lang="en-US" altLang="ru-RU" sz="2000" b="1" dirty="0" smtClean="0"/>
              <a:t>E</a:t>
            </a:r>
          </a:p>
          <a:p>
            <a:pPr algn="ctr" eaLnBrk="1" hangingPunct="1"/>
            <a:r>
              <a:rPr lang="en-US" altLang="ru-RU" sz="2000" b="1" dirty="0" smtClean="0"/>
              <a:t>N</a:t>
            </a:r>
          </a:p>
          <a:p>
            <a:pPr algn="ctr" eaLnBrk="1" hangingPunct="1"/>
            <a:r>
              <a:rPr lang="en-US" altLang="ru-RU" sz="2000" b="1" dirty="0" smtClean="0"/>
              <a:t>U</a:t>
            </a:r>
            <a:endParaRPr lang="ru-RU" altLang="ru-RU" sz="2000" b="1" dirty="0"/>
          </a:p>
        </p:txBody>
      </p:sp>
      <p:sp>
        <p:nvSpPr>
          <p:cNvPr id="20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163" y="1582738"/>
            <a:ext cx="612775" cy="495300"/>
          </a:xfrm>
          <a:prstGeom prst="actionButtonForwardNex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1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163" y="1116013"/>
            <a:ext cx="612775" cy="493712"/>
          </a:xfrm>
          <a:prstGeom prst="actionButtonBackPreviou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2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0163" y="638175"/>
            <a:ext cx="612775" cy="527050"/>
          </a:xfrm>
          <a:prstGeom prst="actionButtonReturn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3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30163" y="141288"/>
            <a:ext cx="612775" cy="525462"/>
          </a:xfrm>
          <a:prstGeom prst="actionButtonHom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24" name="Прямоугольник 1">
            <a:hlinkClick r:id="rId8" action="ppaction://hlinkfile"/>
          </p:cNvPr>
          <p:cNvSpPr>
            <a:spLocks noChangeArrowheads="1"/>
          </p:cNvSpPr>
          <p:nvPr/>
        </p:nvSpPr>
        <p:spPr bwMode="auto">
          <a:xfrm>
            <a:off x="30163" y="2066925"/>
            <a:ext cx="612775" cy="496888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r>
              <a:rPr lang="en-US" altLang="ru-RU" sz="2800" b="1">
                <a:solidFill>
                  <a:srgbClr val="5F5F5F"/>
                </a:solidFill>
              </a:rPr>
              <a:t>?</a:t>
            </a:r>
            <a:endParaRPr lang="ru-RU" altLang="ru-RU" sz="2800" b="1">
              <a:solidFill>
                <a:srgbClr val="5F5F5F"/>
              </a:solidFill>
            </a:endParaRPr>
          </a:p>
        </p:txBody>
      </p:sp>
      <p:pic>
        <p:nvPicPr>
          <p:cNvPr id="25" name="Рисунок 9" descr="lupa15.png">
            <a:hlinkClick r:id="rId9" action="ppaction://hlinkfile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4516438"/>
            <a:ext cx="6191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428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9"/>
          <p:cNvSpPr txBox="1">
            <a:spLocks noGrp="1" noChangeArrowheads="1"/>
          </p:cNvSpPr>
          <p:nvPr/>
        </p:nvSpPr>
        <p:spPr bwMode="auto">
          <a:xfrm>
            <a:off x="3522663" y="4572000"/>
            <a:ext cx="2895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1400"/>
              <a:t>БНТУ - Ивашутин А.Л.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09600" y="179388"/>
            <a:ext cx="8229600" cy="571500"/>
          </a:xfrm>
          <a:solidFill>
            <a:srgbClr val="FAE7D5"/>
          </a:solidFill>
          <a:ln w="22225" cap="flat" algn="ctr">
            <a:solidFill>
              <a:srgbClr val="FFCC99"/>
            </a:solidFill>
            <a:miter lim="800000"/>
            <a:headEnd/>
            <a:tailEnd/>
          </a:ln>
          <a:effectLst>
            <a:outerShdw dist="89803" dir="2700000" algn="ctr" rotWithShape="0">
              <a:srgbClr val="993300"/>
            </a:outerShdw>
          </a:effectLst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ru-RU" sz="2800" b="1" dirty="0" smtClean="0">
                <a:solidFill>
                  <a:srgbClr val="800000"/>
                </a:solidFill>
              </a:rPr>
              <a:t>TESTING</a:t>
            </a:r>
            <a:endParaRPr lang="ru-RU" altLang="ru-RU" sz="2800" b="1" dirty="0" smtClean="0">
              <a:solidFill>
                <a:srgbClr val="800000"/>
              </a:solidFill>
            </a:endParaRPr>
          </a:p>
        </p:txBody>
      </p:sp>
      <p:sp>
        <p:nvSpPr>
          <p:cNvPr id="27652" name="Rectangle 3" descr="Пергамент"/>
          <p:cNvSpPr>
            <a:spLocks noChangeArrowheads="1"/>
          </p:cNvSpPr>
          <p:nvPr/>
        </p:nvSpPr>
        <p:spPr bwMode="auto">
          <a:xfrm>
            <a:off x="611188" y="788988"/>
            <a:ext cx="8286750" cy="4194175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marL="457200" indent="-457200" eaLnBrk="1" hangingPunct="1">
              <a:defRPr/>
            </a:pPr>
            <a:endParaRPr lang="en-US" sz="1600" b="1" dirty="0"/>
          </a:p>
          <a:p>
            <a:pPr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latin typeface="Times New Roman"/>
              </a:rPr>
              <a:t>    </a:t>
            </a:r>
            <a:endParaRPr lang="ru-RU" sz="1600" b="1" dirty="0"/>
          </a:p>
          <a:p>
            <a:pPr marL="457200" indent="-457200" eaLnBrk="1" hangingPunct="1">
              <a:defRPr/>
            </a:pPr>
            <a:endParaRPr lang="ru-RU" sz="1600" b="1" dirty="0"/>
          </a:p>
        </p:txBody>
      </p:sp>
      <p:cxnSp>
        <p:nvCxnSpPr>
          <p:cNvPr id="16389" name="Прямая соединительная линия 18"/>
          <p:cNvCxnSpPr>
            <a:cxnSpLocks noChangeShapeType="1"/>
          </p:cNvCxnSpPr>
          <p:nvPr/>
        </p:nvCxnSpPr>
        <p:spPr bwMode="auto">
          <a:xfrm rot="16200000" flipH="1">
            <a:off x="299243" y="1894683"/>
            <a:ext cx="2211390" cy="0"/>
          </a:xfrm>
          <a:prstGeom prst="line">
            <a:avLst/>
          </a:prstGeom>
          <a:noFill/>
          <a:ln w="254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0" name="Прямая соединительная линия 21"/>
          <p:cNvCxnSpPr>
            <a:cxnSpLocks noChangeShapeType="1"/>
          </p:cNvCxnSpPr>
          <p:nvPr/>
        </p:nvCxnSpPr>
        <p:spPr bwMode="auto">
          <a:xfrm>
            <a:off x="1403350" y="3000378"/>
            <a:ext cx="1857375" cy="1587"/>
          </a:xfrm>
          <a:prstGeom prst="line">
            <a:avLst/>
          </a:prstGeom>
          <a:noFill/>
          <a:ln w="254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91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1403350" y="1490663"/>
            <a:ext cx="1857375" cy="1587"/>
          </a:xfrm>
          <a:prstGeom prst="line">
            <a:avLst/>
          </a:prstGeom>
          <a:noFill/>
          <a:ln w="25400" algn="ctr">
            <a:solidFill>
              <a:srgbClr val="99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93" name="Прямоугольник 2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124075" y="1131888"/>
            <a:ext cx="5572125" cy="684212"/>
          </a:xfrm>
          <a:prstGeom prst="rect">
            <a:avLst/>
          </a:prstGeom>
          <a:solidFill>
            <a:srgbClr val="FFFFCC"/>
          </a:solidFill>
          <a:ln w="38100" algn="ctr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en-US" altLang="ru-RU" b="1" dirty="0" smtClean="0">
                <a:solidFill>
                  <a:srgbClr val="990000"/>
                </a:solidFill>
              </a:rPr>
              <a:t>SITUATIONS</a:t>
            </a:r>
            <a:endParaRPr lang="ru-RU" altLang="ru-RU" b="1" dirty="0">
              <a:solidFill>
                <a:srgbClr val="990000"/>
              </a:solidFill>
            </a:endParaRPr>
          </a:p>
        </p:txBody>
      </p:sp>
      <p:sp>
        <p:nvSpPr>
          <p:cNvPr id="16395" name="Прямоугольник 23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2124075" y="2643188"/>
            <a:ext cx="5572125" cy="685800"/>
          </a:xfrm>
          <a:prstGeom prst="rect">
            <a:avLst/>
          </a:prstGeom>
          <a:solidFill>
            <a:srgbClr val="FFFFCC"/>
          </a:solidFill>
          <a:ln w="38100" algn="ctr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r>
              <a:rPr lang="en-US" altLang="ru-RU" b="1" dirty="0" smtClean="0">
                <a:solidFill>
                  <a:srgbClr val="990000"/>
                </a:solidFill>
              </a:rPr>
              <a:t>RATING SYSTEM</a:t>
            </a:r>
            <a:endParaRPr lang="ru-RU" altLang="ru-RU" b="1" dirty="0">
              <a:solidFill>
                <a:srgbClr val="990000"/>
              </a:solidFill>
            </a:endParaRPr>
          </a:p>
        </p:txBody>
      </p:sp>
      <p:pic>
        <p:nvPicPr>
          <p:cNvPr id="17" name="Рисунок 16" descr="https://www.caa.ru/images/caa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936" y="3416841"/>
            <a:ext cx="2376264" cy="1511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s://course.bsuir.by/files/section/_%D0%BA%D0%B2%D0%B0%D0%BB%D0%B8%D1%84%D0%B8%D0%BA%D0%B0%D1%86%D0%B8%D0%B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9" y="3403029"/>
            <a:ext cx="2808312" cy="151187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Прямоугольник 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0163" y="2571750"/>
            <a:ext cx="612775" cy="2411413"/>
          </a:xfrm>
          <a:prstGeom prst="rect">
            <a:avLst/>
          </a:prstGeom>
          <a:solidFill>
            <a:srgbClr val="FFCC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endParaRPr lang="en-US" altLang="ru-RU" sz="2000" b="1" dirty="0" smtClean="0"/>
          </a:p>
          <a:p>
            <a:pPr algn="ctr" eaLnBrk="1" hangingPunct="1"/>
            <a:endParaRPr lang="en-US" altLang="ru-RU" sz="2000" b="1" dirty="0"/>
          </a:p>
          <a:p>
            <a:pPr algn="ctr" eaLnBrk="1" hangingPunct="1"/>
            <a:r>
              <a:rPr lang="en-US" altLang="ru-RU" sz="2000" b="1" dirty="0" smtClean="0"/>
              <a:t>M</a:t>
            </a:r>
          </a:p>
          <a:p>
            <a:pPr algn="ctr" eaLnBrk="1" hangingPunct="1"/>
            <a:r>
              <a:rPr lang="en-US" altLang="ru-RU" sz="2000" b="1" dirty="0" smtClean="0"/>
              <a:t>E</a:t>
            </a:r>
          </a:p>
          <a:p>
            <a:pPr algn="ctr" eaLnBrk="1" hangingPunct="1"/>
            <a:r>
              <a:rPr lang="en-US" altLang="ru-RU" sz="2000" b="1" dirty="0" smtClean="0"/>
              <a:t>N</a:t>
            </a:r>
          </a:p>
          <a:p>
            <a:pPr algn="ctr" eaLnBrk="1" hangingPunct="1"/>
            <a:r>
              <a:rPr lang="en-US" altLang="ru-RU" sz="2000" b="1" dirty="0" smtClean="0"/>
              <a:t>U</a:t>
            </a:r>
            <a:endParaRPr lang="ru-RU" altLang="ru-RU" sz="2000" b="1" dirty="0"/>
          </a:p>
        </p:txBody>
      </p:sp>
      <p:sp>
        <p:nvSpPr>
          <p:cNvPr id="39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0163" y="1582738"/>
            <a:ext cx="612775" cy="495300"/>
          </a:xfrm>
          <a:prstGeom prst="actionButtonForwardNex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0" name="AutoShape 10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30163" y="1116013"/>
            <a:ext cx="612775" cy="493712"/>
          </a:xfrm>
          <a:prstGeom prst="actionButtonBackPrevious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1" name="AutoShape 12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30163" y="638175"/>
            <a:ext cx="612775" cy="527050"/>
          </a:xfrm>
          <a:prstGeom prst="actionButtonReturn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2" name="AutoShape 13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30163" y="141288"/>
            <a:ext cx="612775" cy="525462"/>
          </a:xfrm>
          <a:prstGeom prst="actionButtonHome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ru-RU" altLang="ru-RU"/>
          </a:p>
        </p:txBody>
      </p:sp>
      <p:sp>
        <p:nvSpPr>
          <p:cNvPr id="43" name="Прямоугольник 1">
            <a:hlinkClick r:id="rId7" action="ppaction://hlinkfile"/>
          </p:cNvPr>
          <p:cNvSpPr>
            <a:spLocks noChangeArrowheads="1"/>
          </p:cNvSpPr>
          <p:nvPr/>
        </p:nvSpPr>
        <p:spPr bwMode="auto">
          <a:xfrm>
            <a:off x="30163" y="2066925"/>
            <a:ext cx="612775" cy="496888"/>
          </a:xfrm>
          <a:prstGeom prst="rect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pPr algn="ctr" eaLnBrk="1" hangingPunct="1"/>
            <a:r>
              <a:rPr lang="en-US" altLang="ru-RU" sz="2800" b="1">
                <a:solidFill>
                  <a:srgbClr val="5F5F5F"/>
                </a:solidFill>
              </a:rPr>
              <a:t>?</a:t>
            </a:r>
            <a:endParaRPr lang="ru-RU" altLang="ru-RU" sz="2800" b="1">
              <a:solidFill>
                <a:srgbClr val="5F5F5F"/>
              </a:solidFill>
            </a:endParaRPr>
          </a:p>
        </p:txBody>
      </p:sp>
      <p:pic>
        <p:nvPicPr>
          <p:cNvPr id="44" name="Рисунок 9" descr="lupa15.png">
            <a:hlinkClick r:id="rId8" action="ppaction://hlinkfile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4516438"/>
            <a:ext cx="619125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традь">
  <a:themeElements>
    <a:clrScheme name="Тетрадь 1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EFEEF"/>
      </a:accent3>
      <a:accent4>
        <a:srgbClr val="000000"/>
      </a:accent4>
      <a:accent5>
        <a:srgbClr val="CDDBB9"/>
      </a:accent5>
      <a:accent6>
        <a:srgbClr val="3086A5"/>
      </a:accent6>
      <a:hlink>
        <a:srgbClr val="660066"/>
      </a:hlink>
      <a:folHlink>
        <a:srgbClr val="666699"/>
      </a:folHlink>
    </a:clrScheme>
    <a:fontScheme name="Тетрадь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E:\Programms files\OFFICE2000\Templates\Presentation Designs\Тетрадь.pot</Template>
  <TotalTime>8482</TotalTime>
  <Words>434</Words>
  <Application>Microsoft Office PowerPoint</Application>
  <PresentationFormat>Экран (16:9)</PresentationFormat>
  <Paragraphs>244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Times New Roman</vt:lpstr>
      <vt:lpstr>Wingdings</vt:lpstr>
      <vt:lpstr>Тетрадь</vt:lpstr>
      <vt:lpstr>Титул</vt:lpstr>
      <vt:lpstr>2 страница</vt:lpstr>
      <vt:lpstr>ГЛАВНОЕ  МЕНЮ  КОМПЛЕКСА</vt:lpstr>
      <vt:lpstr>GRAMMAR REFERENCE</vt:lpstr>
      <vt:lpstr>PRACTICE</vt:lpstr>
      <vt:lpstr>BRANDS</vt:lpstr>
      <vt:lpstr>TRAVEL</vt:lpstr>
      <vt:lpstr>CHANGE</vt:lpstr>
      <vt:lpstr>TESTING</vt:lpstr>
      <vt:lpstr>SITUATIONS</vt:lpstr>
      <vt:lpstr>SUPPORT MATERIAL </vt:lpstr>
      <vt:lpstr>ARTICLES</vt:lpstr>
      <vt:lpstr>RESOURCE BANK </vt:lpstr>
    </vt:vector>
  </TitlesOfParts>
  <Company>SUMMIT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avt</cp:lastModifiedBy>
  <cp:revision>461</cp:revision>
  <dcterms:created xsi:type="dcterms:W3CDTF">2003-05-14T20:18:00Z</dcterms:created>
  <dcterms:modified xsi:type="dcterms:W3CDTF">2021-06-30T06:47:07Z</dcterms:modified>
</cp:coreProperties>
</file>