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7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en-US" sz="3600" b="1" dirty="0"/>
              <a:t>2</a:t>
            </a:r>
            <a:r>
              <a:rPr lang="ru-RU" sz="3600" b="1" dirty="0"/>
              <a:t>.3 Базовые понятия и положения Сравнительного подхода (Сравнительного метода </a:t>
            </a:r>
            <a:r>
              <a:rPr lang="ru-RU" sz="3600" b="1"/>
              <a:t>оценки</a:t>
            </a:r>
            <a:r>
              <a:rPr lang="ru-RU" sz="3600" b="1" smtClean="0"/>
              <a:t>).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571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.3. Базовые </a:t>
            </a:r>
            <a:r>
              <a:rPr lang="ru-RU" sz="2200" b="1" dirty="0">
                <a:latin typeface="+mn-lt"/>
                <a:ea typeface="+mn-ea"/>
                <a:cs typeface="+mn-cs"/>
              </a:rPr>
              <a:t>понятия и положения Сравнительного подхода (Сравнительного метода оценки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457200"/>
            <a:ext cx="12192000" cy="6146799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200" b="1" dirty="0" smtClean="0"/>
              <a:t>Абстракт: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Процедура, алгоритм его реализации и ключевая формула.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Понятие об объекте- аналоге и его сопоставимости (подобности) с объектом оценки (степень сравнимости). Понятие базового аналога в индивидуальной и массовой оценке.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Понятие об элементах сравнения (далее ЭС) и их значимости: а) первоочередные – обязательные, универсальные и последовательные элементы сравнения (корректировки) «нулевой» группы значимости, б) ЭС первого порядка значимости, в) ЭС второго порядка, г) ЭС третьего порядка.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Понятие о типовом (типичном) ОО и исключениях.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Понятие единицы сравнения.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Понятие о корректировках на отличия объекта аналога от объекта оценки и правила внесения корректировок.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Рыночные цены: цены сделок, цены спроса и цены предложения.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Методы количественного и качественного анализа.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МРС сравнительного МО при оценке стоимости капитальных строений; машин, оборудования, инвентаря, материалов, транспортных средств (их суть и ключевые формулы):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1) количественные: а) статистического анализа (графическая техника, техника анализа тенденций, техника прямого сравнения); б) компенсационных корректировок;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2) качественные: а) относительный сравнительный анализ, б) распределительный анализ (ранжирование).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МРС сравнительного МО при оценке стоимости предприятий (их суть и ключевые формулы): 1) рынка капитала; 2) сделок; 3) мультипликаторов (отраслевых коэффициентов).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МРС сравнительного МО при оценке стоимости земли.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2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520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dirty="0"/>
              <a:t>Тема </a:t>
            </a:r>
            <a:r>
              <a:rPr lang="en-US" sz="2200" b="1" dirty="0"/>
              <a:t>2</a:t>
            </a:r>
            <a:r>
              <a:rPr lang="ru-RU" sz="2200" b="1" dirty="0"/>
              <a:t>.3. Базовые понятия и положения Сравнительного подхода (Сравнительного метода оценки).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100" y="520700"/>
            <a:ext cx="11811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ru-RU" sz="2100" dirty="0"/>
              <a:t>Сравнительный метод оценки представляет собой совокупность методов расчета стоимости, основанных на сравнении объекта оценки и объектов-аналогов, по которым доступна информация о рыночных ценах, с последующей корректировкой этих цен по элементам сравнения. Под рыночными ценами объектов-аналогов понимаются цены сделок, предложения или спроса в зависимости от используемой информации.</a:t>
            </a:r>
            <a:endParaRPr lang="ru-RU" sz="2100" b="1" dirty="0"/>
          </a:p>
          <a:p>
            <a:pPr lvl="3"/>
            <a:r>
              <a:rPr lang="ru-RU" sz="2100" dirty="0"/>
              <a:t>При реализации сравнительного метода оценки используют методы расчета стоимости, которые можно объединить в две группы:</a:t>
            </a:r>
            <a:endParaRPr lang="ru-RU" sz="2100" b="1" dirty="0"/>
          </a:p>
          <a:p>
            <a:pPr lvl="0"/>
            <a:r>
              <a:rPr lang="ru-RU" sz="2100" dirty="0"/>
              <a:t>методы количественного анализа;</a:t>
            </a:r>
          </a:p>
          <a:p>
            <a:pPr lvl="0"/>
            <a:r>
              <a:rPr lang="ru-RU" sz="2100" dirty="0"/>
              <a:t>методы качественного анализа.</a:t>
            </a:r>
          </a:p>
          <a:p>
            <a:pPr lvl="3"/>
            <a:r>
              <a:rPr lang="ru-RU" sz="2100" dirty="0"/>
              <a:t>Методы количественного анализа представляют собой совокупность методов расчета стоимости, основанных на сопоставлении количественных характеристик объекта оценки и объектов-аналогов и определении стоимости объекта оценки путем внесения корректировок.</a:t>
            </a:r>
            <a:endParaRPr lang="ru-RU" sz="2100" b="1" dirty="0"/>
          </a:p>
          <a:p>
            <a:r>
              <a:rPr lang="ru-RU" sz="2100" dirty="0"/>
              <a:t>К группе методов количественного анализа относятся следующие методы расчета стоимости:</a:t>
            </a:r>
          </a:p>
          <a:p>
            <a:pPr lvl="0"/>
            <a:r>
              <a:rPr lang="ru-RU" sz="2100" dirty="0"/>
              <a:t>статистического анализа;</a:t>
            </a:r>
          </a:p>
          <a:p>
            <a:pPr lvl="0"/>
            <a:r>
              <a:rPr lang="ru-RU" sz="2100" dirty="0"/>
              <a:t>компенсационных корректировок;</a:t>
            </a:r>
          </a:p>
          <a:p>
            <a:pPr lvl="0"/>
            <a:r>
              <a:rPr lang="ru-RU" sz="2100" dirty="0"/>
              <a:t>рынка капитала;</a:t>
            </a:r>
          </a:p>
          <a:p>
            <a:pPr lvl="0"/>
            <a:r>
              <a:rPr lang="ru-RU" sz="2100" dirty="0"/>
              <a:t>сделок;</a:t>
            </a:r>
          </a:p>
          <a:p>
            <a:pPr lvl="0"/>
            <a:r>
              <a:rPr lang="ru-RU" sz="2100" dirty="0"/>
              <a:t>мультипликаторов (метод отраслевых коэффициентов);</a:t>
            </a:r>
          </a:p>
          <a:p>
            <a:pPr lvl="0"/>
            <a:r>
              <a:rPr lang="ru-RU" sz="2100" dirty="0"/>
              <a:t>и др</a:t>
            </a:r>
            <a:r>
              <a:rPr lang="ru-RU" sz="2100" dirty="0" smtClean="0"/>
              <a:t>.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087491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dirty="0"/>
              <a:t>Тема </a:t>
            </a:r>
            <a:r>
              <a:rPr lang="en-US" sz="2200" b="1" dirty="0"/>
              <a:t>2</a:t>
            </a:r>
            <a:r>
              <a:rPr lang="ru-RU" sz="2200" b="1" dirty="0"/>
              <a:t>.3. Базовые понятия и положения Сравнительного подхода (Сравнительного метода оценки).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" y="1231900"/>
            <a:ext cx="11811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ru-RU" sz="2100" dirty="0" smtClean="0"/>
              <a:t>Методы </a:t>
            </a:r>
            <a:r>
              <a:rPr lang="ru-RU" sz="2100" dirty="0"/>
              <a:t>качественного анализа представляют собой совокупность методов расчета стоимости основанных на сопоставлении качественных характеристик объекта оценки и объектов-аналогов и определении стоимости объекта оценки как среднего значения цен двух объектов-аналогов, наиболее близких к объекту оценки по элементам сравнения.</a:t>
            </a:r>
            <a:endParaRPr lang="ru-RU" sz="2100" b="1" dirty="0"/>
          </a:p>
          <a:p>
            <a:r>
              <a:rPr lang="ru-RU" sz="2100" dirty="0"/>
              <a:t>К группе методов качественного анализа относятся следующие методы расчета стоимости:</a:t>
            </a:r>
          </a:p>
          <a:p>
            <a:pPr lvl="0"/>
            <a:r>
              <a:rPr lang="ru-RU" sz="2100" dirty="0"/>
              <a:t>относительный сравнительный анализ;</a:t>
            </a:r>
          </a:p>
          <a:p>
            <a:pPr lvl="0"/>
            <a:r>
              <a:rPr lang="ru-RU" sz="2100" dirty="0"/>
              <a:t>распределительный анализ (ранжирование);</a:t>
            </a:r>
          </a:p>
          <a:p>
            <a:pPr lvl="0"/>
            <a:r>
              <a:rPr lang="ru-RU" sz="2100" dirty="0"/>
              <a:t>и др.</a:t>
            </a:r>
          </a:p>
          <a:p>
            <a:pPr lvl="3"/>
            <a:r>
              <a:rPr lang="ru-RU" sz="2100" dirty="0"/>
              <a:t>В сравнительном методе оценки может использоваться комбинация из вышеперечисленных методов расчета стоимости.</a:t>
            </a:r>
            <a:endParaRPr lang="ru-RU" sz="2100" b="1" dirty="0"/>
          </a:p>
          <a:p>
            <a:pPr lvl="3"/>
            <a:r>
              <a:rPr lang="ru-RU" sz="2100" dirty="0"/>
              <a:t>Методы расчета стоимости, процедура оценки в сравнительном методе оценки принимаются в соответствии с ТНПА об оценке стоимости объектов гражданских прав</a:t>
            </a:r>
            <a:r>
              <a:rPr lang="ru-RU" sz="2100" dirty="0" smtClean="0"/>
              <a:t>.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62563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255</Words>
  <Application>Microsoft Office PowerPoint</Application>
  <PresentationFormat>Широкоэкранный</PresentationFormat>
  <Paragraphs>50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2.3. Базовые понятия и положения Сравнительного подхода (Сравнительного метода оценки).</vt:lpstr>
      <vt:lpstr>Презентация PowerPoint</vt:lpstr>
      <vt:lpstr>Презентация PowerPoint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30</cp:revision>
  <dcterms:created xsi:type="dcterms:W3CDTF">2022-06-27T19:58:39Z</dcterms:created>
  <dcterms:modified xsi:type="dcterms:W3CDTF">2022-07-01T09:59:22Z</dcterms:modified>
</cp:coreProperties>
</file>