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3. </a:t>
            </a:r>
            <a:r>
              <a:rPr lang="ru-RU" sz="3600" b="1" dirty="0" smtClean="0"/>
              <a:t>РАЗДЕЛ </a:t>
            </a:r>
            <a:r>
              <a:rPr lang="ru-RU" sz="3600" b="1" dirty="0"/>
              <a:t>3. ПРАКТИЧЕСКИЕ ВОПРОСЫ ДЕЯТЕЛЬНОСТИ </a:t>
            </a:r>
            <a:r>
              <a:rPr lang="ru-RU" sz="3600" b="1" dirty="0" smtClean="0"/>
              <a:t>ПО </a:t>
            </a:r>
            <a:r>
              <a:rPr lang="ru-RU" sz="3600" b="1" dirty="0"/>
              <a:t>ОЦЕНКЕ СТОИМОСТИ  РАЗЛИЧНЫХ </a:t>
            </a:r>
            <a:r>
              <a:rPr lang="ru-RU" sz="3600" b="1" dirty="0" smtClean="0"/>
              <a:t>ВИДОВ </a:t>
            </a:r>
            <a:r>
              <a:rPr lang="ru-RU" sz="3600" b="1" dirty="0"/>
              <a:t>ОБЪЕКТОВ ОЦЕНКИ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/>
              <a:t>Тема </a:t>
            </a:r>
            <a:r>
              <a:rPr lang="ru-RU" sz="3600" b="1" smtClean="0"/>
              <a:t>3.6. </a:t>
            </a:r>
            <a:r>
              <a:rPr lang="ru-RU" sz="3600" b="1" dirty="0" smtClean="0"/>
              <a:t>Оценка </a:t>
            </a:r>
            <a:r>
              <a:rPr lang="ru-RU" sz="3600" b="1" dirty="0"/>
              <a:t>стоимости предприятий, как хозяйственных комплексов (оценка бизнеса)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en-US" sz="3600" b="1" dirty="0" smtClean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3.6.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Оценка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 предприятий, как хозяйственных комплексов (оценка бизнеса)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/>
              <a:t>Абстракт:</a:t>
            </a:r>
          </a:p>
          <a:p>
            <a:pPr algn="just"/>
            <a:r>
              <a:rPr lang="ru-RU" dirty="0" smtClean="0"/>
              <a:t>Термины </a:t>
            </a:r>
            <a:r>
              <a:rPr lang="ru-RU" dirty="0"/>
              <a:t>и определения оценки стоимости предприятий (далее П). Классификация объектов оценки. Виды определяемой стоимости П. Методы оценки и методы расчета стоимости П. Метод балансового накопления активов. Затратный метод оценки П. Доходный метод оценки П. Сравнительный метод оценки П. Оценка стоимости части предприятия, пакетов акций и долей в уставном фонде юридического лица</a:t>
            </a:r>
            <a:r>
              <a:rPr lang="ru-RU" dirty="0" smtClean="0"/>
              <a:t>.</a:t>
            </a:r>
            <a:r>
              <a:rPr lang="ru-RU" sz="1800" dirty="0" smtClean="0"/>
              <a:t>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540079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3.6.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Оценка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 предприятий, как хозяйственных комплексов (оценка бизнеса)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b="1" dirty="0"/>
              <a:t>5.1</a:t>
            </a:r>
            <a:r>
              <a:rPr lang="ru-RU" dirty="0"/>
              <a:t> Для целей оценки настоящего стандарта выделяются следующие объекты оценки:</a:t>
            </a:r>
          </a:p>
          <a:p>
            <a:pPr algn="just"/>
            <a:r>
              <a:rPr lang="ru-RU" dirty="0"/>
              <a:t>− предприятие как объект прав (бизнес);</a:t>
            </a:r>
          </a:p>
          <a:p>
            <a:pPr algn="just"/>
            <a:r>
              <a:rPr lang="ru-RU" dirty="0"/>
              <a:t>− предприятие как имущественный комплекс;</a:t>
            </a:r>
          </a:p>
          <a:p>
            <a:pPr algn="just"/>
            <a:r>
              <a:rPr lang="ru-RU" dirty="0"/>
              <a:t>− доля в уставном фонде юридического лица;</a:t>
            </a:r>
          </a:p>
          <a:p>
            <a:pPr algn="just"/>
            <a:r>
              <a:rPr lang="ru-RU" dirty="0"/>
              <a:t>− акция;</a:t>
            </a:r>
          </a:p>
          <a:p>
            <a:pPr algn="just"/>
            <a:r>
              <a:rPr lang="ru-RU" dirty="0"/>
              <a:t>− пакет акций;</a:t>
            </a:r>
          </a:p>
          <a:p>
            <a:pPr algn="just"/>
            <a:r>
              <a:rPr lang="ru-RU" dirty="0"/>
              <a:t>− часть предприятия.</a:t>
            </a:r>
          </a:p>
          <a:p>
            <a:pPr algn="just"/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5.1.1 </a:t>
            </a:r>
            <a:r>
              <a:rPr lang="ru-RU" dirty="0"/>
              <a:t>Предприятие как объект прав (бизнес) представляет собой имущественный комплекс в целом, используемый для осуществления предпринимательской деятельности.</a:t>
            </a:r>
          </a:p>
          <a:p>
            <a:pPr algn="just"/>
            <a:r>
              <a:rPr lang="ru-RU" b="1" dirty="0"/>
              <a:t>5.1.2 </a:t>
            </a:r>
            <a:r>
              <a:rPr lang="ru-RU" dirty="0"/>
              <a:t>Предприятие как имущественный комплекс представляет собой объект недвижимости, зарегистрированный в органах государственной регистрации в порядке, установленном законодательством. </a:t>
            </a:r>
          </a:p>
          <a:p>
            <a:pPr algn="just"/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12994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3.6.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Оценка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 предприятий, как хозяйственных комплексов (оценка бизнеса)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Примечание </a:t>
            </a:r>
            <a:r>
              <a:rPr lang="ru-RU" dirty="0"/>
              <a:t>– Методика оценки предприятия как имущественного комплекса аналогична методике оценки предприятия как объекта прав. При оценке предприятия как имущественного комплекса состав активов и пассивов определяется по балансу на дату оценки. </a:t>
            </a:r>
          </a:p>
          <a:p>
            <a:pPr algn="just"/>
            <a:r>
              <a:rPr lang="ru-RU" dirty="0"/>
              <a:t>Если в состав предприятия как имущественного комплекса входят только капитальные строения (здания или сооружения), основные и оборотные средства, то в зависимости от состава имущества его стоимость определяется на дату оценки в соответствии с СТБ 52.3.01, СТБ 52.4.01, СТБ 52.6.01.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b="1" dirty="0"/>
              <a:t>5.1.3 </a:t>
            </a:r>
            <a:r>
              <a:rPr lang="ru-RU" dirty="0"/>
              <a:t>Доля в уставном фонде юридического лица представляет собой вклад участника в уставный фонд юридического лица, который предоставляет права на участие в управлении юридическим лицом, получение части его прибыли в виде дивидендов и части имущества, оставшегося после расчета с кредиторами, в случае ликвидации юридического лица.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dirty="0"/>
              <a:t>Примечание − Совокупность долей участников хозяйственного общества составляет уставный фонд общества, который гарантирует права кредиторов.</a:t>
            </a:r>
          </a:p>
          <a:p>
            <a:pPr algn="just"/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7786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3.6.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Оценка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 предприятий, как хозяйственных комплексов (оценка бизнеса)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/>
              <a:t>5.1.4</a:t>
            </a:r>
            <a:r>
              <a:rPr lang="ru-RU" b="1" dirty="0"/>
              <a:t> </a:t>
            </a:r>
            <a:r>
              <a:rPr lang="ru-RU" dirty="0"/>
              <a:t>Акцией</a:t>
            </a:r>
            <a:r>
              <a:rPr lang="ru-RU" b="1" dirty="0"/>
              <a:t> </a:t>
            </a:r>
            <a:r>
              <a:rPr lang="ru-RU" dirty="0"/>
              <a:t>является</a:t>
            </a:r>
            <a:r>
              <a:rPr lang="ru-RU" b="1" dirty="0"/>
              <a:t> </a:t>
            </a:r>
            <a:r>
              <a:rPr lang="ru-RU" dirty="0"/>
              <a:t>бессрочная эмиссионная ценная бумага, свидетельствующая о вкладе в уставный фонд акционерного общества и удостоверяющая в соответствии с законодательством и уставом акционерного общества права ее владельца на участие в управлении обществом, получение части его прибыли в виде дивидендов</a:t>
            </a:r>
            <a:r>
              <a:rPr lang="ru-RU" b="1" dirty="0"/>
              <a:t> </a:t>
            </a:r>
            <a:r>
              <a:rPr lang="ru-RU" dirty="0"/>
              <a:t>и части имущества, оставшегося после расчета с кредиторами, или его стоимости в случае</a:t>
            </a:r>
            <a:r>
              <a:rPr lang="ru-RU" b="1" dirty="0"/>
              <a:t> </a:t>
            </a:r>
            <a:r>
              <a:rPr lang="ru-RU" dirty="0"/>
              <a:t>ликвидации акционерного общества.</a:t>
            </a:r>
          </a:p>
          <a:p>
            <a:pPr algn="just"/>
            <a:r>
              <a:rPr lang="ru-RU" b="1" dirty="0"/>
              <a:t>5.1.5 </a:t>
            </a:r>
            <a:r>
              <a:rPr lang="ru-RU" dirty="0"/>
              <a:t>Пакетом акций</a:t>
            </a:r>
            <a:r>
              <a:rPr lang="ru-RU" b="1" dirty="0"/>
              <a:t> </a:t>
            </a:r>
            <a:r>
              <a:rPr lang="ru-RU" dirty="0"/>
              <a:t>является совокупность акций, принадлежащих одному владельцу.</a:t>
            </a:r>
          </a:p>
          <a:p>
            <a:pPr algn="just"/>
            <a:r>
              <a:rPr lang="ru-RU" b="1" dirty="0"/>
              <a:t>5.1.6 </a:t>
            </a:r>
            <a:r>
              <a:rPr lang="ru-RU" dirty="0"/>
              <a:t>Частью предприятия является любая выделенная совокупность имущества предприятия.</a:t>
            </a:r>
          </a:p>
          <a:p>
            <a:pPr algn="just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170679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3.6.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Оценка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 предприятий, как хозяйственных комплексов (оценка бизнеса)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/>
              <a:t>7 Методы оценки и методы расчета стоимости</a:t>
            </a:r>
            <a:endParaRPr lang="ru-RU" sz="1800" dirty="0"/>
          </a:p>
          <a:p>
            <a:pPr algn="just"/>
            <a:r>
              <a:rPr lang="ru-RU" sz="1800" b="1" dirty="0"/>
              <a:t> </a:t>
            </a:r>
            <a:r>
              <a:rPr lang="ru-RU" sz="1800" b="1" dirty="0" smtClean="0"/>
              <a:t>7.1</a:t>
            </a:r>
            <a:r>
              <a:rPr lang="ru-RU" sz="1800" dirty="0"/>
              <a:t> Стоимость объектов оценки, перечисленных в настоящем стандарте, может определяться с использованием:</a:t>
            </a:r>
          </a:p>
          <a:p>
            <a:pPr algn="just"/>
            <a:r>
              <a:rPr lang="ru-RU" sz="1800" dirty="0"/>
              <a:t>− рыночных методов оценки в составе затратного метода оценки, доходного метода оценки, сравнительного метода оценки;</a:t>
            </a:r>
          </a:p>
          <a:p>
            <a:pPr algn="just"/>
            <a:r>
              <a:rPr lang="ru-RU" sz="1800" dirty="0"/>
              <a:t>− метода балансового накопления активов.</a:t>
            </a:r>
          </a:p>
          <a:p>
            <a:pPr algn="just"/>
            <a:r>
              <a:rPr lang="ru-RU" sz="1800" b="1" dirty="0"/>
              <a:t>7.2 </a:t>
            </a:r>
            <a:r>
              <a:rPr lang="ru-RU" sz="1800" dirty="0"/>
              <a:t>Затратный метод оценки представляет собой совокупность методов расчета стоимости объектов оценки, основанных на разнице между суммой активов баланса и обязательствами на балансе по объекту оценки. </a:t>
            </a:r>
          </a:p>
          <a:p>
            <a:pPr algn="just"/>
            <a:r>
              <a:rPr lang="ru-RU" sz="1800" dirty="0"/>
              <a:t>При реализации затратного метода оценки используют следующие методы расчета стоимости: </a:t>
            </a:r>
          </a:p>
          <a:p>
            <a:pPr algn="just"/>
            <a:r>
              <a:rPr lang="ru-RU" sz="1800" dirty="0"/>
              <a:t>− накопления активов;</a:t>
            </a:r>
          </a:p>
          <a:p>
            <a:pPr algn="just"/>
            <a:r>
              <a:rPr lang="ru-RU" sz="1800" dirty="0"/>
              <a:t>− скорректированной балансовой стоимости;</a:t>
            </a:r>
          </a:p>
          <a:p>
            <a:pPr algn="just"/>
            <a:r>
              <a:rPr lang="ru-RU" sz="1800" dirty="0"/>
              <a:t>− ликвидационной стоимости;</a:t>
            </a:r>
          </a:p>
          <a:p>
            <a:pPr algn="just"/>
            <a:r>
              <a:rPr lang="ru-RU" sz="1800" dirty="0"/>
              <a:t>− и другие.</a:t>
            </a:r>
          </a:p>
          <a:p>
            <a:pPr algn="just"/>
            <a:r>
              <a:rPr lang="ru-RU" sz="1800" b="1" dirty="0"/>
              <a:t>7.3</a:t>
            </a:r>
            <a:r>
              <a:rPr lang="ru-RU" sz="1800" dirty="0"/>
              <a:t> Доходный метод</a:t>
            </a:r>
            <a:r>
              <a:rPr lang="ru-RU" sz="1800" b="1" dirty="0"/>
              <a:t> </a:t>
            </a:r>
            <a:r>
              <a:rPr lang="ru-RU" sz="1800" dirty="0"/>
              <a:t>оценки представляет собой</a:t>
            </a:r>
            <a:r>
              <a:rPr lang="ru-RU" sz="1800" b="1" dirty="0"/>
              <a:t> </a:t>
            </a:r>
            <a:r>
              <a:rPr lang="ru-RU" sz="1800" dirty="0"/>
              <a:t>совокупность методов расчета стоимости, основанных на дисконтировании прогнозируемых будущих денежных потоков или капитализации годового денежного потока. При реализации доходного метода оценки используют следующие методы расчета стоимости:</a:t>
            </a:r>
          </a:p>
          <a:p>
            <a:pPr algn="just"/>
            <a:r>
              <a:rPr lang="ru-RU" sz="1800" dirty="0"/>
              <a:t>− прямой капитализации;</a:t>
            </a:r>
          </a:p>
          <a:p>
            <a:pPr algn="just"/>
            <a:r>
              <a:rPr lang="ru-RU" sz="1800" dirty="0"/>
              <a:t>− капитализации по норме отдачи (дисконтирования денежных потоков);</a:t>
            </a:r>
          </a:p>
          <a:p>
            <a:pPr algn="just"/>
            <a:r>
              <a:rPr lang="ru-RU" sz="1800" dirty="0"/>
              <a:t>− и другие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134067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3.6.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Оценка </a:t>
            </a:r>
            <a:r>
              <a:rPr lang="ru-RU" sz="2200" b="1" dirty="0">
                <a:latin typeface="+mn-lt"/>
                <a:ea typeface="+mn-ea"/>
                <a:cs typeface="+mn-cs"/>
              </a:rPr>
              <a:t>стоимости предприятий, как хозяйственных комплексов (оценка бизнеса)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/>
              <a:t>7.4</a:t>
            </a:r>
            <a:r>
              <a:rPr lang="ru-RU" sz="1800" b="1" dirty="0"/>
              <a:t> </a:t>
            </a:r>
            <a:r>
              <a:rPr lang="ru-RU" sz="1800" dirty="0"/>
              <a:t>Сравнительный метод оценки (метод сравнительного анализа продаж)</a:t>
            </a:r>
            <a:r>
              <a:rPr lang="ru-RU" sz="1800" b="1" dirty="0"/>
              <a:t> </a:t>
            </a:r>
            <a:r>
              <a:rPr lang="ru-RU" sz="1800" dirty="0"/>
              <a:t>представляет собой</a:t>
            </a:r>
            <a:r>
              <a:rPr lang="ru-RU" sz="1800" b="1" dirty="0"/>
              <a:t> </a:t>
            </a:r>
            <a:r>
              <a:rPr lang="ru-RU" sz="1800" dirty="0"/>
              <a:t>совокупность методов расчета стоимости, основанных на информации о рыночных ценах объектов-аналогов. Под рыночными ценами объектов-аналогов понимаются цены сделок, предложения или спроса в зависимости от используемой информации. В сравнительном методе оценки используются следующие количественные методы расчета стоимости объектов оценки:</a:t>
            </a:r>
          </a:p>
          <a:p>
            <a:pPr algn="just"/>
            <a:r>
              <a:rPr lang="ru-RU" sz="1800" dirty="0"/>
              <a:t>− рынка капитала;</a:t>
            </a:r>
          </a:p>
          <a:p>
            <a:pPr algn="just"/>
            <a:r>
              <a:rPr lang="ru-RU" sz="1800" dirty="0"/>
              <a:t>– сделок;</a:t>
            </a:r>
          </a:p>
          <a:p>
            <a:pPr algn="just"/>
            <a:r>
              <a:rPr lang="ru-RU" sz="1800" dirty="0"/>
              <a:t>– мультипликаторов (отраслевых коэффициентов);</a:t>
            </a:r>
          </a:p>
          <a:p>
            <a:pPr algn="just"/>
            <a:r>
              <a:rPr lang="ru-RU" sz="1800" dirty="0"/>
              <a:t>− и другие. </a:t>
            </a:r>
          </a:p>
          <a:p>
            <a:pPr algn="just"/>
            <a:r>
              <a:rPr lang="ru-RU" sz="1800" b="1" dirty="0"/>
              <a:t>7.5</a:t>
            </a:r>
            <a:r>
              <a:rPr lang="ru-RU" sz="1800" dirty="0"/>
              <a:t> При реализации рыночных методов оценки оценщик может использовать для определения стоимости объектов оценки методы расчета стоимости, способы расчета показателей, не отраженные в настоящем стандарте или других стандартах, если они отражены на дату оценки в научных статьях, исследованиях других оценщиков, а также если оценщиком обоснована методика расчета стоимости или другого показателя в отчете об оценке.</a:t>
            </a:r>
          </a:p>
          <a:p>
            <a:pPr algn="just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00339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https://pravo.by/document/?guid=3871&amp;p0=P30600615 -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4. 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завершенных строительством объектов, изолированных помещений как объектов недвижимого имущества.</a:t>
            </a:r>
            <a:endParaRPr lang="en-US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/>
              <a:t>5. </a:t>
            </a:r>
            <a:r>
              <a:rPr lang="ru-RU" sz="1600" dirty="0"/>
              <a:t>СТБ 52.6.01-2017 Оценка стоимости объектов гражданских прав. Оценка стоимости транспортных средств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6. СТБ 52.</a:t>
            </a:r>
            <a:r>
              <a:rPr lang="en-US" sz="1600" dirty="0"/>
              <a:t>2</a:t>
            </a:r>
            <a:r>
              <a:rPr lang="ru-RU" sz="1600" dirty="0"/>
              <a:t>.01-2011 Оценка  стоимости  объектов  гражданских  прав. Оценка  стоимости  земельных  участков.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 smtClean="0"/>
              <a:t>7. </a:t>
            </a:r>
            <a:r>
              <a:rPr lang="ru-RU" sz="1600" dirty="0" smtClean="0"/>
              <a:t>ТКП </a:t>
            </a:r>
            <a:r>
              <a:rPr lang="ru-RU" sz="1600" dirty="0"/>
              <a:t>52.4.01-2018 (33520) Оценка стоимости объектов гражданских прав. Оценка стоимости машин, оборудования, инвентаря, материалов.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/>
              <a:t>8</a:t>
            </a:r>
            <a:r>
              <a:rPr lang="ru-RU" sz="1600" dirty="0"/>
              <a:t>. СТБ 52.4.01-2016 Оценка стоимости объектов гражданских прав. Оценка стоимости машин, оборудования, инвентаря, материалов. Изменение № 1 постановление Госстандарта Республики Беларусь от 13 января 2017 г. № 4</a:t>
            </a:r>
          </a:p>
          <a:p>
            <a:pPr algn="just"/>
            <a:r>
              <a:rPr lang="ru-RU" sz="1600" dirty="0" smtClean="0"/>
              <a:t>9. СТБ </a:t>
            </a:r>
            <a:r>
              <a:rPr lang="ru-RU" sz="1600" dirty="0"/>
              <a:t>52.6.02-2015 Оценка стоимости объектов гражданских прав. Требования к составлению и ведению справочника-базы среднерыночных цен по типам </a:t>
            </a:r>
            <a:r>
              <a:rPr lang="ru-RU" sz="1600" dirty="0"/>
              <a:t>дорожных транспортных средств </a:t>
            </a:r>
            <a:r>
              <a:rPr lang="ru-RU" sz="1600" dirty="0"/>
              <a:t>Изменение </a:t>
            </a:r>
            <a:r>
              <a:rPr lang="ru-RU" sz="1600" dirty="0"/>
              <a:t>№ 1 постановление Госстандарта Республики Беларусь от 13 января 2017 г. </a:t>
            </a:r>
            <a:r>
              <a:rPr lang="ru-RU" sz="1600" dirty="0"/>
              <a:t>№ </a:t>
            </a:r>
            <a:r>
              <a:rPr lang="ru-RU" sz="1600" dirty="0" smtClean="0"/>
              <a:t>4</a:t>
            </a:r>
          </a:p>
          <a:p>
            <a:pPr algn="just"/>
            <a:r>
              <a:rPr lang="ru-RU" sz="1600" dirty="0" smtClean="0"/>
              <a:t>10. СТБ </a:t>
            </a:r>
            <a:r>
              <a:rPr lang="ru-RU" sz="1600" dirty="0"/>
              <a:t>52.1.01-2017 </a:t>
            </a:r>
            <a:r>
              <a:rPr lang="ru-RU" sz="1600" dirty="0"/>
              <a:t>Оценка  стоимости  объектов  гражданских  </a:t>
            </a:r>
            <a:r>
              <a:rPr lang="ru-RU" sz="1600" dirty="0" smtClean="0"/>
              <a:t>прав. Оценка  </a:t>
            </a:r>
            <a:r>
              <a:rPr lang="ru-RU" sz="1600" dirty="0"/>
              <a:t>стоимости  предприятий  (</a:t>
            </a:r>
            <a:r>
              <a:rPr lang="ru-RU" sz="1600" dirty="0" smtClean="0"/>
              <a:t>бизнеса).</a:t>
            </a:r>
            <a:endParaRPr lang="ru-RU" sz="1600" dirty="0"/>
          </a:p>
          <a:p>
            <a:pPr algn="just"/>
            <a:r>
              <a:rPr lang="ru-RU" sz="1600" dirty="0"/>
              <a:t>  </a:t>
            </a:r>
          </a:p>
          <a:p>
            <a:pPr algn="just"/>
            <a:r>
              <a:rPr lang="ru-RU" sz="1600" dirty="0"/>
              <a:t> </a:t>
            </a:r>
          </a:p>
          <a:p>
            <a:pPr algn="just"/>
            <a:r>
              <a:rPr lang="ru-RU" sz="1600" dirty="0"/>
              <a:t> 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336</Words>
  <Application>Microsoft Office PowerPoint</Application>
  <PresentationFormat>Широкоэкранный</PresentationFormat>
  <Paragraphs>74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3.6. Оценка стоимости предприятий, как хозяйственных комплексов (оценка бизнеса)</vt:lpstr>
      <vt:lpstr>Тема 3.6. Оценка стоимости предприятий, как хозяйственных комплексов (оценка бизнеса)</vt:lpstr>
      <vt:lpstr>Тема 3.6. Оценка стоимости предприятий, как хозяйственных комплексов (оценка бизнеса)</vt:lpstr>
      <vt:lpstr>Тема 3.6. Оценка стоимости предприятий, как хозяйственных комплексов (оценка бизнеса)</vt:lpstr>
      <vt:lpstr>Тема 3.6. Оценка стоимости предприятий, как хозяйственных комплексов (оценка бизнеса)</vt:lpstr>
      <vt:lpstr>Тема 3.6. Оценка стоимости предприятий, как хозяйственных комплексов (оценка бизнеса)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62</cp:revision>
  <dcterms:created xsi:type="dcterms:W3CDTF">2022-06-27T19:58:39Z</dcterms:created>
  <dcterms:modified xsi:type="dcterms:W3CDTF">2022-07-01T11:55:37Z</dcterms:modified>
</cp:coreProperties>
</file>